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57" r:id="rId3"/>
    <p:sldMasterId id="2147483653" r:id="rId4"/>
    <p:sldMasterId id="2147483664" r:id="rId5"/>
  </p:sldMasterIdLst>
  <p:notesMasterIdLst>
    <p:notesMasterId r:id="rId8"/>
  </p:notesMasterIdLst>
  <p:handoutMasterIdLst>
    <p:handoutMasterId r:id="rId9"/>
  </p:handoutMasterIdLst>
  <p:sldIdLst>
    <p:sldId id="258" r:id="rId6"/>
    <p:sldId id="256" r:id="rId7"/>
  </p:sldIdLst>
  <p:sldSz cx="30603825"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477">
          <p15:clr>
            <a:srgbClr val="A4A3A4"/>
          </p15:clr>
        </p15:guide>
        <p15:guide id="6" pos="22202">
          <p15:clr>
            <a:srgbClr val="A4A3A4"/>
          </p15:clr>
        </p15:guide>
        <p15:guide id="7" pos="406">
          <p15:clr>
            <a:srgbClr val="A4A3A4"/>
          </p15:clr>
        </p15:guide>
        <p15:guide id="8" pos="1887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0000CC"/>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4" autoAdjust="0"/>
    <p:restoredTop sz="90731" autoAdjust="0"/>
  </p:normalViewPr>
  <p:slideViewPr>
    <p:cSldViewPr snapToGrid="0" snapToObjects="1" showGuides="1">
      <p:cViewPr varScale="1">
        <p:scale>
          <a:sx n="14" d="100"/>
          <a:sy n="14" d="100"/>
        </p:scale>
        <p:origin x="2803" y="34"/>
      </p:cViewPr>
      <p:guideLst>
        <p:guide orient="horz" pos="3629"/>
        <p:guide orient="horz" pos="315"/>
        <p:guide orient="horz" pos="22047"/>
        <p:guide orient="horz"/>
        <p:guide pos="477"/>
        <p:guide pos="22202"/>
        <p:guide pos="406"/>
        <p:guide pos="18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AZBEEN SAYED" userId="32a8128d56f669d4" providerId="LiveId" clId="{E64854E9-9746-47E3-AA90-29AC07F1BCE0}"/>
    <pc:docChg chg="undo custSel addSld delSld modSld modMainMaster">
      <pc:chgData name="MAHAZBEEN SAYED" userId="32a8128d56f669d4" providerId="LiveId" clId="{E64854E9-9746-47E3-AA90-29AC07F1BCE0}" dt="2026-02-16T08:25:29.434" v="110" actId="1076"/>
      <pc:docMkLst>
        <pc:docMk/>
      </pc:docMkLst>
      <pc:sldChg chg="add">
        <pc:chgData name="MAHAZBEEN SAYED" userId="32a8128d56f669d4" providerId="LiveId" clId="{E64854E9-9746-47E3-AA90-29AC07F1BCE0}" dt="2026-02-16T08:22:48.094" v="92"/>
        <pc:sldMkLst>
          <pc:docMk/>
          <pc:sldMk cId="1457257148" sldId="256"/>
        </pc:sldMkLst>
      </pc:sldChg>
      <pc:sldChg chg="modSp mod setBg">
        <pc:chgData name="MAHAZBEEN SAYED" userId="32a8128d56f669d4" providerId="LiveId" clId="{E64854E9-9746-47E3-AA90-29AC07F1BCE0}" dt="2026-02-16T08:25:29.434" v="110" actId="1076"/>
        <pc:sldMkLst>
          <pc:docMk/>
          <pc:sldMk cId="84422612" sldId="258"/>
        </pc:sldMkLst>
        <pc:spChg chg="mod">
          <ac:chgData name="MAHAZBEEN SAYED" userId="32a8128d56f669d4" providerId="LiveId" clId="{E64854E9-9746-47E3-AA90-29AC07F1BCE0}" dt="2026-02-13T09:41:19.498" v="14"/>
          <ac:spMkLst>
            <pc:docMk/>
            <pc:sldMk cId="84422612" sldId="258"/>
            <ac:spMk id="2" creationId="{41C1C5F4-42E6-6E4B-8E6E-E70AB3E9FB38}"/>
          </ac:spMkLst>
        </pc:spChg>
        <pc:spChg chg="mod">
          <ac:chgData name="MAHAZBEEN SAYED" userId="32a8128d56f669d4" providerId="LiveId" clId="{E64854E9-9746-47E3-AA90-29AC07F1BCE0}" dt="2026-02-13T09:41:19.498" v="14"/>
          <ac:spMkLst>
            <pc:docMk/>
            <pc:sldMk cId="84422612" sldId="258"/>
            <ac:spMk id="4" creationId="{C22E783C-8F11-F449-80A1-BCC66D5D84C0}"/>
          </ac:spMkLst>
        </pc:spChg>
        <pc:spChg chg="mod">
          <ac:chgData name="MAHAZBEEN SAYED" userId="32a8128d56f669d4" providerId="LiveId" clId="{E64854E9-9746-47E3-AA90-29AC07F1BCE0}" dt="2026-02-13T09:41:19.498" v="14"/>
          <ac:spMkLst>
            <pc:docMk/>
            <pc:sldMk cId="84422612" sldId="258"/>
            <ac:spMk id="5" creationId="{7A4E7836-F86D-4E47-82AC-9AED4CBA5A95}"/>
          </ac:spMkLst>
        </pc:spChg>
        <pc:spChg chg="mod">
          <ac:chgData name="MAHAZBEEN SAYED" userId="32a8128d56f669d4" providerId="LiveId" clId="{E64854E9-9746-47E3-AA90-29AC07F1BCE0}" dt="2026-02-13T09:41:19.498" v="14"/>
          <ac:spMkLst>
            <pc:docMk/>
            <pc:sldMk cId="84422612" sldId="258"/>
            <ac:spMk id="6" creationId="{4929E6D8-6A3E-0D40-B237-97C5DD633FF8}"/>
          </ac:spMkLst>
        </pc:spChg>
        <pc:spChg chg="mod">
          <ac:chgData name="MAHAZBEEN SAYED" userId="32a8128d56f669d4" providerId="LiveId" clId="{E64854E9-9746-47E3-AA90-29AC07F1BCE0}" dt="2026-02-13T09:41:19.498" v="14"/>
          <ac:spMkLst>
            <pc:docMk/>
            <pc:sldMk cId="84422612" sldId="258"/>
            <ac:spMk id="9" creationId="{241051FF-1053-4546-88BD-A578BA646245}"/>
          </ac:spMkLst>
        </pc:spChg>
        <pc:spChg chg="mod">
          <ac:chgData name="MAHAZBEEN SAYED" userId="32a8128d56f669d4" providerId="LiveId" clId="{E64854E9-9746-47E3-AA90-29AC07F1BCE0}" dt="2026-02-13T09:41:19.498" v="14"/>
          <ac:spMkLst>
            <pc:docMk/>
            <pc:sldMk cId="84422612" sldId="258"/>
            <ac:spMk id="10" creationId="{5B1A8DE2-81CC-7040-9592-001890D87F60}"/>
          </ac:spMkLst>
        </pc:spChg>
        <pc:spChg chg="mod">
          <ac:chgData name="MAHAZBEEN SAYED" userId="32a8128d56f669d4" providerId="LiveId" clId="{E64854E9-9746-47E3-AA90-29AC07F1BCE0}" dt="2026-02-13T09:41:19.498" v="14"/>
          <ac:spMkLst>
            <pc:docMk/>
            <pc:sldMk cId="84422612" sldId="258"/>
            <ac:spMk id="13" creationId="{B4E5FCE1-3B90-844A-9353-B06B79AD5010}"/>
          </ac:spMkLst>
        </pc:spChg>
        <pc:spChg chg="mod">
          <ac:chgData name="MAHAZBEEN SAYED" userId="32a8128d56f669d4" providerId="LiveId" clId="{E64854E9-9746-47E3-AA90-29AC07F1BCE0}" dt="2026-02-13T09:41:19.498" v="14"/>
          <ac:spMkLst>
            <pc:docMk/>
            <pc:sldMk cId="84422612" sldId="258"/>
            <ac:spMk id="16" creationId="{124E6539-F557-9A4F-9A2E-C5C964AD68D7}"/>
          </ac:spMkLst>
        </pc:spChg>
        <pc:spChg chg="mod">
          <ac:chgData name="MAHAZBEEN SAYED" userId="32a8128d56f669d4" providerId="LiveId" clId="{E64854E9-9746-47E3-AA90-29AC07F1BCE0}" dt="2026-02-13T09:41:19.498" v="14"/>
          <ac:spMkLst>
            <pc:docMk/>
            <pc:sldMk cId="84422612" sldId="258"/>
            <ac:spMk id="17" creationId="{9108DB5A-1814-474A-B3C1-73656886D22F}"/>
          </ac:spMkLst>
        </pc:spChg>
        <pc:spChg chg="mod">
          <ac:chgData name="MAHAZBEEN SAYED" userId="32a8128d56f669d4" providerId="LiveId" clId="{E64854E9-9746-47E3-AA90-29AC07F1BCE0}" dt="2026-02-13T09:41:19.498" v="14"/>
          <ac:spMkLst>
            <pc:docMk/>
            <pc:sldMk cId="84422612" sldId="258"/>
            <ac:spMk id="18" creationId="{FB834CD6-BD88-9644-BB99-927672472181}"/>
          </ac:spMkLst>
        </pc:spChg>
        <pc:spChg chg="mod">
          <ac:chgData name="MAHAZBEEN SAYED" userId="32a8128d56f669d4" providerId="LiveId" clId="{E64854E9-9746-47E3-AA90-29AC07F1BCE0}" dt="2026-02-13T09:40:49.381" v="12" actId="3062"/>
          <ac:spMkLst>
            <pc:docMk/>
            <pc:sldMk cId="84422612" sldId="258"/>
            <ac:spMk id="20" creationId="{00000000-0000-0000-0000-000000000000}"/>
          </ac:spMkLst>
        </pc:spChg>
        <pc:spChg chg="mod">
          <ac:chgData name="MAHAZBEEN SAYED" userId="32a8128d56f669d4" providerId="LiveId" clId="{E64854E9-9746-47E3-AA90-29AC07F1BCE0}" dt="2026-02-16T08:25:17.889" v="104" actId="1076"/>
          <ac:spMkLst>
            <pc:docMk/>
            <pc:sldMk cId="84422612" sldId="258"/>
            <ac:spMk id="28" creationId="{00000000-0000-0000-0000-000000000000}"/>
          </ac:spMkLst>
        </pc:spChg>
        <pc:picChg chg="mod">
          <ac:chgData name="MAHAZBEEN SAYED" userId="32a8128d56f669d4" providerId="LiveId" clId="{E64854E9-9746-47E3-AA90-29AC07F1BCE0}" dt="2026-02-13T09:43:42.230" v="24" actId="1076"/>
          <ac:picMkLst>
            <pc:docMk/>
            <pc:sldMk cId="84422612" sldId="258"/>
            <ac:picMk id="21" creationId="{DEB372B4-ADDE-253E-8E5E-BF8D97903476}"/>
          </ac:picMkLst>
        </pc:picChg>
        <pc:picChg chg="mod">
          <ac:chgData name="MAHAZBEEN SAYED" userId="32a8128d56f669d4" providerId="LiveId" clId="{E64854E9-9746-47E3-AA90-29AC07F1BCE0}" dt="2026-02-16T08:25:29.434" v="110" actId="1076"/>
          <ac:picMkLst>
            <pc:docMk/>
            <pc:sldMk cId="84422612" sldId="258"/>
            <ac:picMk id="23" creationId="{6A3CB90F-C763-25D3-8998-D16DE059F3D6}"/>
          </ac:picMkLst>
        </pc:picChg>
      </pc:sldChg>
      <pc:sldChg chg="add del setBg">
        <pc:chgData name="MAHAZBEEN SAYED" userId="32a8128d56f669d4" providerId="LiveId" clId="{E64854E9-9746-47E3-AA90-29AC07F1BCE0}" dt="2026-02-16T08:19:43.697" v="90"/>
        <pc:sldMkLst>
          <pc:docMk/>
          <pc:sldMk cId="1079292538" sldId="259"/>
        </pc:sldMkLst>
      </pc:sldChg>
      <pc:sldChg chg="new del">
        <pc:chgData name="MAHAZBEEN SAYED" userId="32a8128d56f669d4" providerId="LiveId" clId="{E64854E9-9746-47E3-AA90-29AC07F1BCE0}" dt="2026-02-16T08:15:27.078" v="82" actId="680"/>
        <pc:sldMkLst>
          <pc:docMk/>
          <pc:sldMk cId="1211907069" sldId="259"/>
        </pc:sldMkLst>
      </pc:sldChg>
      <pc:sldChg chg="new del">
        <pc:chgData name="MAHAZBEEN SAYED" userId="32a8128d56f669d4" providerId="LiveId" clId="{E64854E9-9746-47E3-AA90-29AC07F1BCE0}" dt="2026-02-16T08:22:57.311" v="93" actId="47"/>
        <pc:sldMkLst>
          <pc:docMk/>
          <pc:sldMk cId="1867564411" sldId="259"/>
        </pc:sldMkLst>
      </pc:sldChg>
      <pc:sldChg chg="add del">
        <pc:chgData name="MAHAZBEEN SAYED" userId="32a8128d56f669d4" providerId="LiveId" clId="{E64854E9-9746-47E3-AA90-29AC07F1BCE0}" dt="2026-02-16T08:23:42.011" v="95"/>
        <pc:sldMkLst>
          <pc:docMk/>
          <pc:sldMk cId="4251695228" sldId="259"/>
        </pc:sldMkLst>
      </pc:sldChg>
      <pc:sldChg chg="add del setBg">
        <pc:chgData name="MAHAZBEEN SAYED" userId="32a8128d56f669d4" providerId="LiveId" clId="{E64854E9-9746-47E3-AA90-29AC07F1BCE0}" dt="2026-02-16T08:19:41.308" v="87"/>
        <pc:sldMkLst>
          <pc:docMk/>
          <pc:sldMk cId="754860207" sldId="260"/>
        </pc:sldMkLst>
      </pc:sldChg>
      <pc:sldChg chg="new add del">
        <pc:chgData name="MAHAZBEEN SAYED" userId="32a8128d56f669d4" providerId="LiveId" clId="{E64854E9-9746-47E3-AA90-29AC07F1BCE0}" dt="2026-02-16T08:19:42.915" v="89" actId="680"/>
        <pc:sldMkLst>
          <pc:docMk/>
          <pc:sldMk cId="2673268721" sldId="260"/>
        </pc:sldMkLst>
      </pc:sldChg>
      <pc:sldMasterChg chg="addSp">
        <pc:chgData name="MAHAZBEEN SAYED" userId="32a8128d56f669d4" providerId="LiveId" clId="{E64854E9-9746-47E3-AA90-29AC07F1BCE0}" dt="2026-02-13T09:41:19.498" v="14"/>
        <pc:sldMasterMkLst>
          <pc:docMk/>
          <pc:sldMasterMk cId="1101873981" sldId="2147483664"/>
        </pc:sldMasterMkLst>
        <pc:spChg chg="add">
          <ac:chgData name="MAHAZBEEN SAYED" userId="32a8128d56f669d4" providerId="LiveId" clId="{E64854E9-9746-47E3-AA90-29AC07F1BCE0}" dt="2026-02-13T09:41:19.498" v="14"/>
          <ac:spMkLst>
            <pc:docMk/>
            <pc:sldMasterMk cId="1101873981" sldId="2147483664"/>
            <ac:spMk id="7" creationId="{573B4420-0A16-BF9C-2D8F-29FF152F126B}"/>
          </ac:spMkLst>
        </pc:spChg>
        <pc:spChg chg="add">
          <ac:chgData name="MAHAZBEEN SAYED" userId="32a8128d56f669d4" providerId="LiveId" clId="{E64854E9-9746-47E3-AA90-29AC07F1BCE0}" dt="2026-02-13T09:41:19.498" v="14"/>
          <ac:spMkLst>
            <pc:docMk/>
            <pc:sldMasterMk cId="1101873981" sldId="2147483664"/>
            <ac:spMk id="8" creationId="{8B512ADF-915D-246D-AD03-D065C69C30B5}"/>
          </ac:spMkLst>
        </pc:spChg>
        <pc:spChg chg="add">
          <ac:chgData name="MAHAZBEEN SAYED" userId="32a8128d56f669d4" providerId="LiveId" clId="{E64854E9-9746-47E3-AA90-29AC07F1BCE0}" dt="2026-02-13T09:41:19.498" v="14"/>
          <ac:spMkLst>
            <pc:docMk/>
            <pc:sldMasterMk cId="1101873981" sldId="2147483664"/>
            <ac:spMk id="9" creationId="{41430BDE-82FA-342A-B5FE-71566E67EAFF}"/>
          </ac:spMkLst>
        </pc:spChg>
        <pc:spChg chg="add">
          <ac:chgData name="MAHAZBEEN SAYED" userId="32a8128d56f669d4" providerId="LiveId" clId="{E64854E9-9746-47E3-AA90-29AC07F1BCE0}" dt="2026-02-13T09:41:19.498" v="14"/>
          <ac:spMkLst>
            <pc:docMk/>
            <pc:sldMasterMk cId="1101873981" sldId="2147483664"/>
            <ac:spMk id="14" creationId="{6F5CA9E0-3EDC-DD87-0A1D-0F2BDE74D8D1}"/>
          </ac:spMkLst>
        </pc:spChg>
        <pc:grpChg chg="add">
          <ac:chgData name="MAHAZBEEN SAYED" userId="32a8128d56f669d4" providerId="LiveId" clId="{E64854E9-9746-47E3-AA90-29AC07F1BCE0}" dt="2026-02-13T09:41:19.498" v="14"/>
          <ac:grpSpMkLst>
            <pc:docMk/>
            <pc:sldMasterMk cId="1101873981" sldId="2147483664"/>
            <ac:grpSpMk id="10" creationId="{5C69CADF-4BF7-39C5-A64A-863846123AB3}"/>
          </ac:grpSpMkLst>
        </pc:grpChg>
        <pc:grpChg chg="add">
          <ac:chgData name="MAHAZBEEN SAYED" userId="32a8128d56f669d4" providerId="LiveId" clId="{E64854E9-9746-47E3-AA90-29AC07F1BCE0}" dt="2026-02-13T09:41:19.498" v="14"/>
          <ac:grpSpMkLst>
            <pc:docMk/>
            <pc:sldMasterMk cId="1101873981" sldId="2147483664"/>
            <ac:grpSpMk id="17" creationId="{41C4FDB1-38FC-D476-990F-8812C0CE56E4}"/>
          </ac:grpSpMkLst>
        </pc:grpChg>
        <pc:graphicFrameChg chg="add">
          <ac:chgData name="MAHAZBEEN SAYED" userId="32a8128d56f669d4" providerId="LiveId" clId="{E64854E9-9746-47E3-AA90-29AC07F1BCE0}" dt="2026-02-13T09:41:19.498" v="14"/>
          <ac:graphicFrameMkLst>
            <pc:docMk/>
            <pc:sldMasterMk cId="1101873981" sldId="2147483664"/>
            <ac:graphicFrameMk id="15" creationId="{42ACABA3-B31A-A30B-4E78-56FFFE9DE7DC}"/>
          </ac:graphicFrameMkLst>
        </pc:graphicFrameChg>
        <pc:graphicFrameChg chg="add">
          <ac:chgData name="MAHAZBEEN SAYED" userId="32a8128d56f669d4" providerId="LiveId" clId="{E64854E9-9746-47E3-AA90-29AC07F1BCE0}" dt="2026-02-13T09:41:19.498" v="14"/>
          <ac:graphicFrameMkLst>
            <pc:docMk/>
            <pc:sldMasterMk cId="1101873981" sldId="2147483664"/>
            <ac:graphicFrameMk id="16" creationId="{CD84DC68-19E4-3E33-B36A-882AB703C3A4}"/>
          </ac:graphicFrameMkLst>
        </pc:graphicFrame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solidFill>
                <a:latin typeface="+mn-lt"/>
                <a:ea typeface="+mn-ea"/>
                <a:cs typeface="+mn-cs"/>
              </a:defRPr>
            </a:pPr>
            <a:r>
              <a:rPr lang="en-US" sz="4400" b="1" dirty="0">
                <a:solidFill>
                  <a:schemeClr val="tx1"/>
                </a:solidFill>
              </a:rPr>
              <a:t>Chart</a:t>
            </a:r>
            <a:r>
              <a:rPr lang="en-US" sz="4400" b="1" baseline="0" dirty="0">
                <a:solidFill>
                  <a:schemeClr val="tx1"/>
                </a:solidFill>
              </a:rPr>
              <a:t> A - Title</a:t>
            </a:r>
            <a:endParaRPr lang="en-US" sz="4400" b="1" dirty="0">
              <a:solidFill>
                <a:schemeClr val="tx1"/>
              </a:solidFill>
            </a:endParaRPr>
          </a:p>
        </c:rich>
      </c:tx>
      <c:layout>
        <c:manualLayout>
          <c:xMode val="edge"/>
          <c:yMode val="edge"/>
          <c:x val="0.31588888022660533"/>
          <c:y val="4.9272940413538524E-2"/>
        </c:manualLayout>
      </c:layout>
      <c:overlay val="0"/>
      <c:spPr>
        <a:noFill/>
        <a:ln w="22320">
          <a:noFill/>
        </a:ln>
        <a:effectLst/>
      </c:spPr>
      <c:txPr>
        <a:bodyPr rot="0" spcFirstLastPara="1" vertOverflow="ellipsis" vert="horz" wrap="square" anchor="ctr" anchorCtr="1"/>
        <a:lstStyle/>
        <a:p>
          <a:pPr>
            <a:defRPr sz="4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008F"/>
              </a:solidFill>
              <a:ln>
                <a:noFill/>
              </a:ln>
              <a:effectLst/>
            </c:spPr>
            <c:extLst>
              <c:ext xmlns:c16="http://schemas.microsoft.com/office/drawing/2014/chart" uri="{C3380CC4-5D6E-409C-BE32-E72D297353CC}">
                <c16:uniqueId val="{00000001-22C1-5549-B84C-5452C42D0450}"/>
              </c:ext>
            </c:extLst>
          </c:dPt>
          <c:dPt>
            <c:idx val="1"/>
            <c:bubble3D val="0"/>
            <c:spPr>
              <a:solidFill>
                <a:schemeClr val="accent3"/>
              </a:solidFill>
              <a:ln>
                <a:noFill/>
              </a:ln>
              <a:effectLst/>
            </c:spPr>
            <c:extLst>
              <c:ext xmlns:c16="http://schemas.microsoft.com/office/drawing/2014/chart" uri="{C3380CC4-5D6E-409C-BE32-E72D297353CC}">
                <c16:uniqueId val="{00000003-22C1-5549-B84C-5452C42D0450}"/>
              </c:ext>
            </c:extLst>
          </c:dPt>
          <c:dPt>
            <c:idx val="2"/>
            <c:bubble3D val="0"/>
            <c:spPr>
              <a:solidFill>
                <a:srgbClr val="00B0F0"/>
              </a:solidFill>
              <a:ln>
                <a:noFill/>
              </a:ln>
              <a:effectLst/>
            </c:spPr>
            <c:extLst>
              <c:ext xmlns:c16="http://schemas.microsoft.com/office/drawing/2014/chart" uri="{C3380CC4-5D6E-409C-BE32-E72D297353CC}">
                <c16:uniqueId val="{00000005-22C1-5549-B84C-5452C42D0450}"/>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22C1-5549-B84C-5452C42D0450}"/>
            </c:ext>
          </c:extLst>
        </c:ser>
        <c:dLbls>
          <c:showLegendKey val="0"/>
          <c:showVal val="0"/>
          <c:showCatName val="0"/>
          <c:showSerName val="0"/>
          <c:showPercent val="0"/>
          <c:showBubbleSize val="0"/>
          <c:showLeaderLines val="1"/>
        </c:dLbls>
        <c:firstSliceAng val="0"/>
        <c:holeSize val="50"/>
      </c:doughnutChart>
      <c:spPr>
        <a:noFill/>
        <a:ln w="22320">
          <a:noFill/>
        </a:ln>
        <a:effectLst/>
      </c:spPr>
    </c:plotArea>
    <c:legend>
      <c:legendPos val="b"/>
      <c:layout>
        <c:manualLayout>
          <c:xMode val="edge"/>
          <c:yMode val="edge"/>
          <c:x val="0.11436197142023913"/>
          <c:y val="0.8729583336034592"/>
          <c:w val="0.78746864812404405"/>
          <c:h val="7.3836395450568498E-2"/>
        </c:manualLayout>
      </c:layout>
      <c:overlay val="0"/>
      <c:spPr>
        <a:noFill/>
        <a:ln w="22320">
          <a:noFill/>
        </a:ln>
        <a:effectLst/>
      </c:spPr>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en-US" sz="4000" b="1" dirty="0">
                <a:solidFill>
                  <a:schemeClr val="tx1"/>
                </a:solidFill>
              </a:rPr>
              <a:t>Chart B - Title</a:t>
            </a:r>
          </a:p>
        </c:rich>
      </c:tx>
      <c:layout>
        <c:manualLayout>
          <c:xMode val="edge"/>
          <c:yMode val="edge"/>
          <c:x val="0.20036331768686541"/>
          <c:y val="6.0845539008641147E-2"/>
        </c:manualLayout>
      </c:layout>
      <c:overlay val="0"/>
      <c:spPr>
        <a:noFill/>
        <a:ln w="22320">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008F"/>
              </a:solidFill>
              <a:ln>
                <a:noFill/>
              </a:ln>
              <a:effectLst/>
            </c:spPr>
            <c:extLst>
              <c:ext xmlns:c16="http://schemas.microsoft.com/office/drawing/2014/chart" uri="{C3380CC4-5D6E-409C-BE32-E72D297353CC}">
                <c16:uniqueId val="{00000001-D22A-CC4D-9C58-26271AE2C6A2}"/>
              </c:ext>
            </c:extLst>
          </c:dPt>
          <c:dPt>
            <c:idx val="1"/>
            <c:bubble3D val="0"/>
            <c:spPr>
              <a:solidFill>
                <a:schemeClr val="accent3"/>
              </a:solidFill>
              <a:ln>
                <a:noFill/>
              </a:ln>
              <a:effectLst/>
            </c:spPr>
            <c:extLst>
              <c:ext xmlns:c16="http://schemas.microsoft.com/office/drawing/2014/chart" uri="{C3380CC4-5D6E-409C-BE32-E72D297353CC}">
                <c16:uniqueId val="{00000003-D22A-CC4D-9C58-26271AE2C6A2}"/>
              </c:ext>
            </c:extLst>
          </c:dPt>
          <c:dPt>
            <c:idx val="2"/>
            <c:bubble3D val="0"/>
            <c:spPr>
              <a:solidFill>
                <a:srgbClr val="00B0F0"/>
              </a:solidFill>
              <a:ln>
                <a:noFill/>
              </a:ln>
              <a:effectLst/>
            </c:spPr>
            <c:extLst>
              <c:ext xmlns:c16="http://schemas.microsoft.com/office/drawing/2014/chart" uri="{C3380CC4-5D6E-409C-BE32-E72D297353CC}">
                <c16:uniqueId val="{00000005-D22A-CC4D-9C58-26271AE2C6A2}"/>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D22A-CC4D-9C58-26271AE2C6A2}"/>
            </c:ext>
          </c:extLst>
        </c:ser>
        <c:dLbls>
          <c:showLegendKey val="0"/>
          <c:showVal val="0"/>
          <c:showCatName val="0"/>
          <c:showSerName val="0"/>
          <c:showPercent val="0"/>
          <c:showBubbleSize val="0"/>
          <c:showLeaderLines val="1"/>
        </c:dLbls>
        <c:firstSliceAng val="0"/>
        <c:holeSize val="50"/>
      </c:doughnutChart>
      <c:spPr>
        <a:noFill/>
        <a:ln w="22320">
          <a:noFill/>
        </a:ln>
        <a:effectLst/>
      </c:spPr>
    </c:plotArea>
    <c:legend>
      <c:legendPos val="b"/>
      <c:legendEntry>
        <c:idx val="0"/>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Entry>
      <c:layout>
        <c:manualLayout>
          <c:xMode val="edge"/>
          <c:yMode val="edge"/>
          <c:x val="1.1169837525751749E-3"/>
          <c:y val="0.80957005954278782"/>
          <c:w val="0.89606743910279696"/>
          <c:h val="0.19042993426224381"/>
        </c:manualLayout>
      </c:layout>
      <c:overlay val="0"/>
      <c:spPr>
        <a:noFill/>
        <a:ln w="22320">
          <a:noFill/>
        </a:ln>
        <a:effectLst/>
      </c:spPr>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en-US" sz="4000" b="1" dirty="0">
                <a:solidFill>
                  <a:schemeClr val="tx1"/>
                </a:solidFill>
              </a:rPr>
              <a:t>Chart C - Title</a:t>
            </a:r>
          </a:p>
        </c:rich>
      </c:tx>
      <c:layout>
        <c:manualLayout>
          <c:xMode val="edge"/>
          <c:yMode val="edge"/>
          <c:x val="0.22030706139563794"/>
          <c:y val="0.14614143685856917"/>
        </c:manualLayout>
      </c:layout>
      <c:overlay val="0"/>
      <c:spPr>
        <a:noFill/>
        <a:ln w="22320">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008F"/>
              </a:solidFill>
              <a:ln>
                <a:noFill/>
              </a:ln>
              <a:effectLst/>
            </c:spPr>
            <c:extLst>
              <c:ext xmlns:c16="http://schemas.microsoft.com/office/drawing/2014/chart" uri="{C3380CC4-5D6E-409C-BE32-E72D297353CC}">
                <c16:uniqueId val="{00000001-88FA-984D-A613-7E3F62684D73}"/>
              </c:ext>
            </c:extLst>
          </c:dPt>
          <c:dPt>
            <c:idx val="1"/>
            <c:bubble3D val="0"/>
            <c:spPr>
              <a:solidFill>
                <a:schemeClr val="accent3"/>
              </a:solidFill>
              <a:ln>
                <a:noFill/>
              </a:ln>
              <a:effectLst/>
            </c:spPr>
            <c:extLst>
              <c:ext xmlns:c16="http://schemas.microsoft.com/office/drawing/2014/chart" uri="{C3380CC4-5D6E-409C-BE32-E72D297353CC}">
                <c16:uniqueId val="{00000003-88FA-984D-A613-7E3F62684D73}"/>
              </c:ext>
            </c:extLst>
          </c:dPt>
          <c:dPt>
            <c:idx val="2"/>
            <c:bubble3D val="0"/>
            <c:spPr>
              <a:solidFill>
                <a:srgbClr val="00B0F0"/>
              </a:solidFill>
              <a:ln>
                <a:noFill/>
              </a:ln>
              <a:effectLst/>
            </c:spPr>
            <c:extLst>
              <c:ext xmlns:c16="http://schemas.microsoft.com/office/drawing/2014/chart" uri="{C3380CC4-5D6E-409C-BE32-E72D297353CC}">
                <c16:uniqueId val="{00000005-88FA-984D-A613-7E3F62684D73}"/>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88FA-984D-A613-7E3F62684D73}"/>
            </c:ext>
          </c:extLst>
        </c:ser>
        <c:dLbls>
          <c:showLegendKey val="0"/>
          <c:showVal val="0"/>
          <c:showCatName val="0"/>
          <c:showSerName val="0"/>
          <c:showPercent val="0"/>
          <c:showBubbleSize val="0"/>
          <c:showLeaderLines val="1"/>
        </c:dLbls>
        <c:firstSliceAng val="0"/>
        <c:holeSize val="50"/>
      </c:doughnutChart>
      <c:spPr>
        <a:noFill/>
        <a:ln w="22320">
          <a:noFill/>
        </a:ln>
        <a:effectLst/>
      </c:spPr>
    </c:plotArea>
    <c:legend>
      <c:legendPos val="b"/>
      <c:legendEntry>
        <c:idx val="0"/>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Entry>
      <c:layout>
        <c:manualLayout>
          <c:xMode val="edge"/>
          <c:yMode val="edge"/>
          <c:x val="0"/>
          <c:y val="0.79219824875107414"/>
          <c:w val="1"/>
          <c:h val="0.19931867891513558"/>
        </c:manualLayout>
      </c:layout>
      <c:overlay val="0"/>
      <c:spPr>
        <a:noFill/>
        <a:ln w="22320">
          <a:noFill/>
        </a:ln>
        <a:effectLst/>
      </c:spPr>
      <c:txPr>
        <a:bodyPr rot="0" spcFirstLastPara="1" vertOverflow="ellipsis" vert="horz" wrap="square" anchor="ctr" anchorCtr="1"/>
        <a:lstStyle/>
        <a:p>
          <a:pPr>
            <a:defRPr sz="3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solidFill>
                <a:latin typeface="Arial" charset="0"/>
                <a:ea typeface="Arial" charset="0"/>
                <a:cs typeface="Arial" charset="0"/>
              </a:defRPr>
            </a:pPr>
            <a:r>
              <a:rPr lang="en-US" sz="4400" b="1" dirty="0">
                <a:solidFill>
                  <a:schemeClr val="tx1"/>
                </a:solidFill>
                <a:latin typeface="Arial" charset="0"/>
                <a:ea typeface="Arial" charset="0"/>
                <a:cs typeface="Arial" charset="0"/>
              </a:rPr>
              <a:t>Chart </a:t>
            </a:r>
            <a:r>
              <a:rPr lang="en-US" sz="4400" b="1">
                <a:solidFill>
                  <a:schemeClr val="tx1"/>
                </a:solidFill>
                <a:latin typeface="Arial" charset="0"/>
                <a:ea typeface="Arial" charset="0"/>
                <a:cs typeface="Arial" charset="0"/>
              </a:rPr>
              <a:t>D - Title</a:t>
            </a:r>
            <a:endParaRPr lang="en-US" sz="4400" b="1" dirty="0">
              <a:solidFill>
                <a:schemeClr val="tx1"/>
              </a:solidFill>
              <a:latin typeface="Arial" charset="0"/>
              <a:ea typeface="Arial" charset="0"/>
              <a:cs typeface="Arial" charset="0"/>
            </a:endParaRPr>
          </a:p>
        </c:rich>
      </c:tx>
      <c:layout>
        <c:manualLayout>
          <c:xMode val="edge"/>
          <c:yMode val="edge"/>
          <c:x val="0.27746920050135165"/>
          <c:y val="1.0944200232830312E-2"/>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213083665156228"/>
        </c:manualLayout>
      </c:layout>
      <c:barChart>
        <c:barDir val="col"/>
        <c:grouping val="clustered"/>
        <c:varyColors val="0"/>
        <c:ser>
          <c:idx val="0"/>
          <c:order val="0"/>
          <c:tx>
            <c:strRef>
              <c:f>Sheet1!$B$1</c:f>
              <c:strCache>
                <c:ptCount val="1"/>
                <c:pt idx="0">
                  <c:v>Series 1</c:v>
                </c:pt>
              </c:strCache>
            </c:strRef>
          </c:tx>
          <c:spPr>
            <a:solidFill>
              <a:srgbClr val="00008F"/>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12-274B-9990-7686B85A2F69}"/>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12-274B-9990-7686B85A2F69}"/>
            </c:ext>
          </c:extLst>
        </c:ser>
        <c:ser>
          <c:idx val="2"/>
          <c:order val="2"/>
          <c:tx>
            <c:strRef>
              <c:f>Sheet1!$D$1</c:f>
              <c:strCache>
                <c:ptCount val="1"/>
                <c:pt idx="0">
                  <c:v>Series 3</c:v>
                </c:pt>
              </c:strCache>
            </c:strRef>
          </c:tx>
          <c:spPr>
            <a:solidFill>
              <a:schemeClr val="accent1">
                <a:lumMod val="60000"/>
                <a:lumOff val="40000"/>
              </a:schemeClr>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12-274B-9990-7686B85A2F69}"/>
            </c:ext>
          </c:extLst>
        </c:ser>
        <c:dLbls>
          <c:showLegendKey val="0"/>
          <c:showVal val="0"/>
          <c:showCatName val="0"/>
          <c:showSerName val="0"/>
          <c:showPercent val="0"/>
          <c:showBubbleSize val="0"/>
        </c:dLbls>
        <c:gapWidth val="219"/>
        <c:overlap val="-27"/>
        <c:axId val="-2110909504"/>
        <c:axId val="-2092766432"/>
      </c:barChart>
      <c:catAx>
        <c:axId val="-2110909504"/>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3600" b="0" i="0" u="none" strike="noStrike" kern="1200" baseline="0">
                <a:solidFill>
                  <a:schemeClr val="tx1"/>
                </a:solidFill>
                <a:latin typeface="Arial" charset="0"/>
                <a:ea typeface="Arial" charset="0"/>
                <a:cs typeface="Arial" charset="0"/>
              </a:defRPr>
            </a:pPr>
            <a:endParaRPr lang="en-US"/>
          </a:p>
        </c:txPr>
        <c:crossAx val="-2092766432"/>
        <c:crosses val="autoZero"/>
        <c:auto val="1"/>
        <c:lblAlgn val="ctr"/>
        <c:lblOffset val="100"/>
        <c:noMultiLvlLbl val="0"/>
      </c:catAx>
      <c:valAx>
        <c:axId val="-2092766432"/>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en-US"/>
          </a:p>
        </c:txPr>
        <c:crossAx val="-2110909504"/>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3600" b="0" i="0" u="none" strike="noStrike" kern="1200" baseline="0">
                <a:solidFill>
                  <a:schemeClr val="tx1"/>
                </a:solidFill>
                <a:latin typeface="Arial" charset="0"/>
                <a:ea typeface="Arial" charset="0"/>
                <a:cs typeface="Arial" charset="0"/>
              </a:defRPr>
            </a:pPr>
            <a:endParaRPr lang="en-US"/>
          </a:p>
        </c:txPr>
      </c:legendEntry>
      <c:layout>
        <c:manualLayout>
          <c:xMode val="edge"/>
          <c:yMode val="edge"/>
          <c:x val="0.10118066564474783"/>
          <c:y val="0.92629556332344076"/>
          <c:w val="0.7702366135181522"/>
          <c:h val="6.0968015008725798E-2"/>
        </c:manualLayout>
      </c:layout>
      <c:overlay val="0"/>
      <c:spPr>
        <a:noFill/>
        <a:ln w="37084">
          <a:noFill/>
        </a:ln>
      </c:spPr>
      <c:txPr>
        <a:bodyPr rot="0" spcFirstLastPara="1" vertOverflow="ellipsis" vert="horz" wrap="square" anchor="ctr" anchorCtr="1"/>
        <a:lstStyle/>
        <a:p>
          <a:pPr>
            <a:defRPr sz="36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3200" b="1" dirty="0">
              <a:solidFill>
                <a:schemeClr val="bg1"/>
              </a:solidFill>
            </a:rPr>
            <a:t>Series 1</a:t>
          </a:r>
          <a:br>
            <a:rPr lang="en-US" sz="3200" b="1" dirty="0">
              <a:solidFill>
                <a:schemeClr val="bg1"/>
              </a:solidFill>
            </a:rPr>
          </a:br>
          <a:endParaRPr lang="en-US" sz="1600" b="1" dirty="0">
            <a:solidFill>
              <a:schemeClr val="bg1"/>
            </a:solidFill>
          </a:endParaRPr>
        </a:p>
      </dgm:t>
    </dgm:pt>
    <dgm:pt modelId="{AAE9F486-967B-F741-A320-903B7BAD1BB6}" type="parTrans" cxnId="{5F0B9C5A-22D4-104D-A6D7-3D8E89847F26}">
      <dgm:prSet/>
      <dgm:spPr/>
      <dgm:t>
        <a:bodyPr/>
        <a:lstStyle/>
        <a:p>
          <a:endParaRPr lang="en-US"/>
        </a:p>
      </dgm:t>
    </dgm:pt>
    <dgm:pt modelId="{F9FAAC82-4768-9541-B270-7F034CA5B77C}" type="sibTrans" cxnId="{5F0B9C5A-22D4-104D-A6D7-3D8E89847F26}">
      <dgm:prSet/>
      <dgm:spPr/>
      <dgm:t>
        <a:bodyPr/>
        <a:lstStyle/>
        <a:p>
          <a:endParaRPr lang="en-US"/>
        </a:p>
      </dgm:t>
    </dgm:pt>
    <dgm:pt modelId="{7AF5E0A5-A3D5-5044-9AE9-85D2AACDE2EC}">
      <dgm:prSet phldrT="[Text]" custT="1"/>
      <dgm:spPr>
        <a:solidFill>
          <a:srgbClr val="00B0F0"/>
        </a:solidFill>
        <a:ln w="63500">
          <a:solidFill>
            <a:schemeClr val="bg1"/>
          </a:solidFill>
        </a:ln>
      </dgm:spPr>
      <dgm:t>
        <a:bodyPr anchor="b"/>
        <a:lstStyle/>
        <a:p>
          <a:pPr>
            <a:lnSpc>
              <a:spcPct val="100000"/>
            </a:lnSpc>
          </a:pPr>
          <a:r>
            <a:rPr lang="en-US" sz="3600" b="1" dirty="0">
              <a:solidFill>
                <a:schemeClr val="bg1"/>
              </a:solidFill>
            </a:rPr>
            <a:t>Series</a:t>
          </a:r>
          <a:r>
            <a:rPr lang="en-US" sz="3200" b="1" dirty="0">
              <a:solidFill>
                <a:schemeClr val="bg1"/>
              </a:solidFill>
            </a:rPr>
            <a:t> 2</a:t>
          </a:r>
        </a:p>
        <a:p>
          <a:pPr>
            <a:lnSpc>
              <a:spcPct val="100000"/>
            </a:lnSpc>
          </a:pPr>
          <a:endParaRPr lang="en-US" sz="1600" dirty="0">
            <a:solidFill>
              <a:schemeClr val="bg1"/>
            </a:solidFill>
          </a:endParaRPr>
        </a:p>
      </dgm:t>
    </dgm:pt>
    <dgm:pt modelId="{AB25051B-11ED-0545-8F30-6F13878D99BD}" type="parTrans" cxnId="{34D98D55-F8AB-774C-B43B-231FBFEC5E76}">
      <dgm:prSet/>
      <dgm:spPr/>
      <dgm:t>
        <a:bodyPr/>
        <a:lstStyle/>
        <a:p>
          <a:endParaRPr lang="en-US"/>
        </a:p>
      </dgm:t>
    </dgm:pt>
    <dgm:pt modelId="{A0BD8C14-DE4E-A647-A64E-204A7E481B5F}" type="sibTrans" cxnId="{34D98D55-F8AB-774C-B43B-231FBFEC5E76}">
      <dgm:prSet/>
      <dgm:spPr/>
      <dgm:t>
        <a:bodyPr/>
        <a:lstStyle/>
        <a:p>
          <a:endParaRPr lang="en-US"/>
        </a:p>
      </dgm:t>
    </dgm:pt>
    <dgm:pt modelId="{B9FB34F6-F115-BA4C-A756-11366D60939C}">
      <dgm:prSet phldrT="[Text]" custT="1"/>
      <dgm:spPr>
        <a:solidFill>
          <a:srgbClr val="00008F"/>
        </a:solidFill>
        <a:ln w="63500">
          <a:solidFill>
            <a:schemeClr val="bg1"/>
          </a:solidFill>
        </a:ln>
      </dgm:spPr>
      <dgm:t>
        <a:bodyPr anchor="b"/>
        <a:lstStyle/>
        <a:p>
          <a:r>
            <a:rPr lang="en-US" sz="3600" b="1" dirty="0">
              <a:solidFill>
                <a:schemeClr val="bg1"/>
              </a:solidFill>
            </a:rPr>
            <a:t>Series 3</a:t>
          </a:r>
        </a:p>
        <a:p>
          <a:endParaRPr lang="en-US" sz="18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a:p>
      </dgm:t>
    </dgm:pt>
    <dgm:pt modelId="{2058F22C-38E1-1B48-B638-4BF7908D4337}" type="sibTrans" cxnId="{9315592A-3DBF-904F-9DA5-8A88DCCC5AFB}">
      <dgm:prSet/>
      <dgm:spPr/>
      <dgm:t>
        <a:bodyPr/>
        <a:lstStyle/>
        <a:p>
          <a:endParaRPr lang="en-US"/>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1762541" y="0"/>
          <a:ext cx="2151368" cy="1669259"/>
        </a:xfrm>
        <a:prstGeom prst="trapezoid">
          <a:avLst>
            <a:gd name="adj" fmla="val 64441"/>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b"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Series 1</a:t>
          </a:r>
          <a:br>
            <a:rPr lang="en-US" sz="3200" b="1" kern="1200" dirty="0">
              <a:solidFill>
                <a:schemeClr val="bg1"/>
              </a:solidFill>
            </a:rPr>
          </a:br>
          <a:endParaRPr lang="en-US" sz="1600" b="1" kern="1200" dirty="0">
            <a:solidFill>
              <a:schemeClr val="bg1"/>
            </a:solidFill>
          </a:endParaRPr>
        </a:p>
      </dsp:txBody>
      <dsp:txXfrm>
        <a:off x="1762541" y="0"/>
        <a:ext cx="2151368" cy="1669259"/>
      </dsp:txXfrm>
    </dsp:sp>
    <dsp:sp modelId="{49FAE39A-B2CF-D944-B834-B2EF233A6F89}">
      <dsp:nvSpPr>
        <dsp:cNvPr id="0" name=""/>
        <dsp:cNvSpPr/>
      </dsp:nvSpPr>
      <dsp:spPr>
        <a:xfrm>
          <a:off x="1075684" y="1669259"/>
          <a:ext cx="3525082" cy="1065871"/>
        </a:xfrm>
        <a:prstGeom prst="trapezoid">
          <a:avLst>
            <a:gd name="adj" fmla="val 64441"/>
          </a:avLst>
        </a:prstGeom>
        <a:solidFill>
          <a:srgbClr val="00B0F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marL="0" lvl="0" indent="0" algn="ctr" defTabSz="1600200">
            <a:lnSpc>
              <a:spcPct val="100000"/>
            </a:lnSpc>
            <a:spcBef>
              <a:spcPct val="0"/>
            </a:spcBef>
            <a:spcAft>
              <a:spcPct val="35000"/>
            </a:spcAft>
            <a:buNone/>
          </a:pPr>
          <a:r>
            <a:rPr lang="en-US" sz="3600" b="1" kern="1200" dirty="0">
              <a:solidFill>
                <a:schemeClr val="bg1"/>
              </a:solidFill>
            </a:rPr>
            <a:t>Series</a:t>
          </a:r>
          <a:r>
            <a:rPr lang="en-US" sz="3200" b="1" kern="1200" dirty="0">
              <a:solidFill>
                <a:schemeClr val="bg1"/>
              </a:solidFill>
            </a:rPr>
            <a:t> 2</a:t>
          </a:r>
        </a:p>
        <a:p>
          <a:pPr marL="0" lvl="0" indent="0" algn="ctr" defTabSz="1600200">
            <a:lnSpc>
              <a:spcPct val="100000"/>
            </a:lnSpc>
            <a:spcBef>
              <a:spcPct val="0"/>
            </a:spcBef>
            <a:spcAft>
              <a:spcPct val="35000"/>
            </a:spcAft>
            <a:buNone/>
          </a:pPr>
          <a:endParaRPr lang="en-US" sz="1600" kern="1200" dirty="0">
            <a:solidFill>
              <a:schemeClr val="bg1"/>
            </a:solidFill>
          </a:endParaRPr>
        </a:p>
      </dsp:txBody>
      <dsp:txXfrm>
        <a:off x="1692573" y="1669259"/>
        <a:ext cx="2291303" cy="1065871"/>
      </dsp:txXfrm>
    </dsp:sp>
    <dsp:sp modelId="{A8C62C20-56D4-5948-84F0-B67C9C2CF512}">
      <dsp:nvSpPr>
        <dsp:cNvPr id="0" name=""/>
        <dsp:cNvSpPr/>
      </dsp:nvSpPr>
      <dsp:spPr>
        <a:xfrm>
          <a:off x="0" y="2735130"/>
          <a:ext cx="5676451" cy="1669259"/>
        </a:xfrm>
        <a:prstGeom prst="trapezoid">
          <a:avLst>
            <a:gd name="adj" fmla="val 64441"/>
          </a:avLst>
        </a:prstGeom>
        <a:solidFill>
          <a:srgbClr val="00008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Series 3</a:t>
          </a:r>
        </a:p>
        <a:p>
          <a:pPr marL="0" lvl="0" indent="0" algn="ctr" defTabSz="1600200">
            <a:lnSpc>
              <a:spcPct val="90000"/>
            </a:lnSpc>
            <a:spcBef>
              <a:spcPct val="0"/>
            </a:spcBef>
            <a:spcAft>
              <a:spcPct val="35000"/>
            </a:spcAft>
            <a:buNone/>
          </a:pPr>
          <a:endParaRPr lang="en-US" sz="1800" kern="1200" dirty="0">
            <a:solidFill>
              <a:schemeClr val="bg1"/>
            </a:solidFill>
          </a:endParaRPr>
        </a:p>
      </dsp:txBody>
      <dsp:txXfrm>
        <a:off x="993378" y="2735130"/>
        <a:ext cx="3689693" cy="16692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2/16/2026</a:t>
            </a:fld>
            <a:endParaRPr lang="en-US" dirty="0"/>
          </a:p>
        </p:txBody>
      </p:sp>
      <p:sp>
        <p:nvSpPr>
          <p:cNvPr id="4" name="Slide Image Placeholder 3"/>
          <p:cNvSpPr>
            <a:spLocks noGrp="1" noRot="1" noChangeAspect="1"/>
          </p:cNvSpPr>
          <p:nvPr>
            <p:ph type="sldImg" idx="2"/>
          </p:nvPr>
        </p:nvSpPr>
        <p:spPr>
          <a:xfrm>
            <a:off x="1971675" y="685800"/>
            <a:ext cx="2914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6047099"/>
            <a:ext cx="1445435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8" y="5379914"/>
            <a:ext cx="14442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43115" y="14965369"/>
            <a:ext cx="1444647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519975" y="5379914"/>
            <a:ext cx="1444276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519975" y="6047099"/>
            <a:ext cx="14442762"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519975" y="14984357"/>
            <a:ext cx="1443879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514440" y="15651539"/>
            <a:ext cx="1444432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531171" y="27505619"/>
            <a:ext cx="14431566"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519975" y="28189622"/>
            <a:ext cx="14438794"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30460" y="15679836"/>
            <a:ext cx="1445560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025E-BE86-4815-CF06-BEA285F1142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EC7D700-842D-2E22-F71B-A8E0DB531F70}"/>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4" name="Footer Placeholder 3">
            <a:extLst>
              <a:ext uri="{FF2B5EF4-FFF2-40B4-BE49-F238E27FC236}">
                <a16:creationId xmlns:a16="http://schemas.microsoft.com/office/drawing/2014/main" id="{6F34A14D-7FE4-05AD-E5C1-B1133B69B55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C9562B7-637A-0763-2337-195EEB4198D2}"/>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37186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A2CB1-3110-8AC8-EA41-74FD1AB45F0E}"/>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3" name="Footer Placeholder 2">
            <a:extLst>
              <a:ext uri="{FF2B5EF4-FFF2-40B4-BE49-F238E27FC236}">
                <a16:creationId xmlns:a16="http://schemas.microsoft.com/office/drawing/2014/main" id="{38A594C5-56B9-DFC6-5817-0849F919A64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05A9802-5467-A701-7484-AA30856B426F}"/>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348401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5BDF-FF46-28F6-E483-2143B4666B06}"/>
              </a:ext>
            </a:extLst>
          </p:cNvPr>
          <p:cNvSpPr>
            <a:spLocks noGrp="1"/>
          </p:cNvSpPr>
          <p:nvPr>
            <p:ph type="title"/>
          </p:nvPr>
        </p:nvSpPr>
        <p:spPr>
          <a:xfrm>
            <a:off x="2108000" y="2399982"/>
            <a:ext cx="9870529" cy="8399939"/>
          </a:xfrm>
        </p:spPr>
        <p:txBody>
          <a:bodyPr anchor="b"/>
          <a:lstStyle>
            <a:lvl1pPr>
              <a:defRPr sz="8033"/>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5137886-5C93-F665-18FC-896F013FA92D}"/>
              </a:ext>
            </a:extLst>
          </p:cNvPr>
          <p:cNvSpPr>
            <a:spLocks noGrp="1"/>
          </p:cNvSpPr>
          <p:nvPr>
            <p:ph idx="1"/>
          </p:nvPr>
        </p:nvSpPr>
        <p:spPr>
          <a:xfrm>
            <a:off x="13010612" y="5183298"/>
            <a:ext cx="15493186" cy="25583147"/>
          </a:xfrm>
        </p:spPr>
        <p:txBody>
          <a:bodyPr/>
          <a:lstStyle>
            <a:lvl1pPr>
              <a:defRPr sz="8033"/>
            </a:lvl1pPr>
            <a:lvl2pPr>
              <a:defRPr sz="7029"/>
            </a:lvl2pPr>
            <a:lvl3pPr>
              <a:defRPr sz="6024"/>
            </a:lvl3pPr>
            <a:lvl4pPr>
              <a:defRPr sz="5020"/>
            </a:lvl4pPr>
            <a:lvl5pPr>
              <a:defRPr sz="5020"/>
            </a:lvl5pPr>
            <a:lvl6pPr>
              <a:defRPr sz="5020"/>
            </a:lvl6pPr>
            <a:lvl7pPr>
              <a:defRPr sz="5020"/>
            </a:lvl7pPr>
            <a:lvl8pPr>
              <a:defRPr sz="5020"/>
            </a:lvl8pPr>
            <a:lvl9pPr>
              <a:defRPr sz="5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5736DD-CCBD-401D-488E-93575991E70F}"/>
              </a:ext>
            </a:extLst>
          </p:cNvPr>
          <p:cNvSpPr>
            <a:spLocks noGrp="1"/>
          </p:cNvSpPr>
          <p:nvPr>
            <p:ph type="body" sz="half" idx="2"/>
          </p:nvPr>
        </p:nvSpPr>
        <p:spPr>
          <a:xfrm>
            <a:off x="2108000" y="10799922"/>
            <a:ext cx="9870529" cy="20008190"/>
          </a:xfrm>
        </p:spPr>
        <p:txBody>
          <a:bodyPr/>
          <a:lstStyle>
            <a:lvl1pPr marL="0" indent="0">
              <a:buNone/>
              <a:defRPr sz="4016"/>
            </a:lvl1pPr>
            <a:lvl2pPr marL="1147663" indent="0">
              <a:buNone/>
              <a:defRPr sz="3514"/>
            </a:lvl2pPr>
            <a:lvl3pPr marL="2295327" indent="0">
              <a:buNone/>
              <a:defRPr sz="3012"/>
            </a:lvl3pPr>
            <a:lvl4pPr marL="3442990" indent="0">
              <a:buNone/>
              <a:defRPr sz="2510"/>
            </a:lvl4pPr>
            <a:lvl5pPr marL="4590654" indent="0">
              <a:buNone/>
              <a:defRPr sz="2510"/>
            </a:lvl5pPr>
            <a:lvl6pPr marL="5738317" indent="0">
              <a:buNone/>
              <a:defRPr sz="2510"/>
            </a:lvl6pPr>
            <a:lvl7pPr marL="6885981" indent="0">
              <a:buNone/>
              <a:defRPr sz="2510"/>
            </a:lvl7pPr>
            <a:lvl8pPr marL="8033644" indent="0">
              <a:buNone/>
              <a:defRPr sz="2510"/>
            </a:lvl8pPr>
            <a:lvl9pPr marL="9181308" indent="0">
              <a:buNone/>
              <a:defRPr sz="2510"/>
            </a:lvl9pPr>
          </a:lstStyle>
          <a:p>
            <a:pPr lvl="0"/>
            <a:r>
              <a:rPr lang="en-US"/>
              <a:t>Click to edit Master text styles</a:t>
            </a:r>
          </a:p>
        </p:txBody>
      </p:sp>
      <p:sp>
        <p:nvSpPr>
          <p:cNvPr id="5" name="Date Placeholder 4">
            <a:extLst>
              <a:ext uri="{FF2B5EF4-FFF2-40B4-BE49-F238E27FC236}">
                <a16:creationId xmlns:a16="http://schemas.microsoft.com/office/drawing/2014/main" id="{DCAD4B98-F576-41BE-C156-6E71A3A882DB}"/>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6" name="Footer Placeholder 5">
            <a:extLst>
              <a:ext uri="{FF2B5EF4-FFF2-40B4-BE49-F238E27FC236}">
                <a16:creationId xmlns:a16="http://schemas.microsoft.com/office/drawing/2014/main" id="{2E5251D5-1A76-8FF4-00FB-60CB694D4D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407B86-A43C-6DE4-5D17-2D2CF7C08333}"/>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192596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DA67-00A1-1C8E-8481-39405FE54CB1}"/>
              </a:ext>
            </a:extLst>
          </p:cNvPr>
          <p:cNvSpPr>
            <a:spLocks noGrp="1"/>
          </p:cNvSpPr>
          <p:nvPr>
            <p:ph type="title"/>
          </p:nvPr>
        </p:nvSpPr>
        <p:spPr>
          <a:xfrm>
            <a:off x="2108000" y="2399982"/>
            <a:ext cx="9870529" cy="8399939"/>
          </a:xfrm>
        </p:spPr>
        <p:txBody>
          <a:bodyPr anchor="b"/>
          <a:lstStyle>
            <a:lvl1pPr>
              <a:defRPr sz="8033"/>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99ACDD4-F52A-F58F-D08F-DFAE737A09A1}"/>
              </a:ext>
            </a:extLst>
          </p:cNvPr>
          <p:cNvSpPr>
            <a:spLocks noGrp="1"/>
          </p:cNvSpPr>
          <p:nvPr>
            <p:ph type="pic" idx="1"/>
          </p:nvPr>
        </p:nvSpPr>
        <p:spPr>
          <a:xfrm>
            <a:off x="13010612" y="5183298"/>
            <a:ext cx="15493186" cy="25583147"/>
          </a:xfrm>
        </p:spPr>
        <p:txBody>
          <a:bodyPr/>
          <a:lstStyle>
            <a:lvl1pPr marL="0" indent="0">
              <a:buNone/>
              <a:defRPr sz="8033"/>
            </a:lvl1pPr>
            <a:lvl2pPr marL="1147663" indent="0">
              <a:buNone/>
              <a:defRPr sz="7029"/>
            </a:lvl2pPr>
            <a:lvl3pPr marL="2295327" indent="0">
              <a:buNone/>
              <a:defRPr sz="6024"/>
            </a:lvl3pPr>
            <a:lvl4pPr marL="3442990" indent="0">
              <a:buNone/>
              <a:defRPr sz="5020"/>
            </a:lvl4pPr>
            <a:lvl5pPr marL="4590654" indent="0">
              <a:buNone/>
              <a:defRPr sz="5020"/>
            </a:lvl5pPr>
            <a:lvl6pPr marL="5738317" indent="0">
              <a:buNone/>
              <a:defRPr sz="5020"/>
            </a:lvl6pPr>
            <a:lvl7pPr marL="6885981" indent="0">
              <a:buNone/>
              <a:defRPr sz="5020"/>
            </a:lvl7pPr>
            <a:lvl8pPr marL="8033644" indent="0">
              <a:buNone/>
              <a:defRPr sz="5020"/>
            </a:lvl8pPr>
            <a:lvl9pPr marL="9181308" indent="0">
              <a:buNone/>
              <a:defRPr sz="5020"/>
            </a:lvl9pPr>
          </a:lstStyle>
          <a:p>
            <a:endParaRPr lang="en-IN"/>
          </a:p>
        </p:txBody>
      </p:sp>
      <p:sp>
        <p:nvSpPr>
          <p:cNvPr id="4" name="Text Placeholder 3">
            <a:extLst>
              <a:ext uri="{FF2B5EF4-FFF2-40B4-BE49-F238E27FC236}">
                <a16:creationId xmlns:a16="http://schemas.microsoft.com/office/drawing/2014/main" id="{1D55A3F3-6FC9-9084-0F7D-E15D495C597D}"/>
              </a:ext>
            </a:extLst>
          </p:cNvPr>
          <p:cNvSpPr>
            <a:spLocks noGrp="1"/>
          </p:cNvSpPr>
          <p:nvPr>
            <p:ph type="body" sz="half" idx="2"/>
          </p:nvPr>
        </p:nvSpPr>
        <p:spPr>
          <a:xfrm>
            <a:off x="2108000" y="10799922"/>
            <a:ext cx="9870529" cy="20008190"/>
          </a:xfrm>
        </p:spPr>
        <p:txBody>
          <a:bodyPr/>
          <a:lstStyle>
            <a:lvl1pPr marL="0" indent="0">
              <a:buNone/>
              <a:defRPr sz="4016"/>
            </a:lvl1pPr>
            <a:lvl2pPr marL="1147663" indent="0">
              <a:buNone/>
              <a:defRPr sz="3514"/>
            </a:lvl2pPr>
            <a:lvl3pPr marL="2295327" indent="0">
              <a:buNone/>
              <a:defRPr sz="3012"/>
            </a:lvl3pPr>
            <a:lvl4pPr marL="3442990" indent="0">
              <a:buNone/>
              <a:defRPr sz="2510"/>
            </a:lvl4pPr>
            <a:lvl5pPr marL="4590654" indent="0">
              <a:buNone/>
              <a:defRPr sz="2510"/>
            </a:lvl5pPr>
            <a:lvl6pPr marL="5738317" indent="0">
              <a:buNone/>
              <a:defRPr sz="2510"/>
            </a:lvl6pPr>
            <a:lvl7pPr marL="6885981" indent="0">
              <a:buNone/>
              <a:defRPr sz="2510"/>
            </a:lvl7pPr>
            <a:lvl8pPr marL="8033644" indent="0">
              <a:buNone/>
              <a:defRPr sz="2510"/>
            </a:lvl8pPr>
            <a:lvl9pPr marL="9181308" indent="0">
              <a:buNone/>
              <a:defRPr sz="2510"/>
            </a:lvl9pPr>
          </a:lstStyle>
          <a:p>
            <a:pPr lvl="0"/>
            <a:r>
              <a:rPr lang="en-US"/>
              <a:t>Click to edit Master text styles</a:t>
            </a:r>
          </a:p>
        </p:txBody>
      </p:sp>
      <p:sp>
        <p:nvSpPr>
          <p:cNvPr id="5" name="Date Placeholder 4">
            <a:extLst>
              <a:ext uri="{FF2B5EF4-FFF2-40B4-BE49-F238E27FC236}">
                <a16:creationId xmlns:a16="http://schemas.microsoft.com/office/drawing/2014/main" id="{57ED4C63-737C-39DB-0567-A53516F8FC75}"/>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6" name="Footer Placeholder 5">
            <a:extLst>
              <a:ext uri="{FF2B5EF4-FFF2-40B4-BE49-F238E27FC236}">
                <a16:creationId xmlns:a16="http://schemas.microsoft.com/office/drawing/2014/main" id="{8F4B7A41-D157-5DB8-347C-A4A5485FDB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9DD781-C6B5-D392-2492-A061DBAB8989}"/>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2780254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401B-A417-D203-D61A-FE2DCF495D8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389F2E3-FA55-64EE-536A-5593158D04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3C60DE-4884-1DA8-1D0D-5F62A4893EF4}"/>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5" name="Footer Placeholder 4">
            <a:extLst>
              <a:ext uri="{FF2B5EF4-FFF2-40B4-BE49-F238E27FC236}">
                <a16:creationId xmlns:a16="http://schemas.microsoft.com/office/drawing/2014/main" id="{7271AEB0-A294-269D-6051-AE652B58E6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3A68E0-8CA8-C4B5-E312-EE15DCEFE393}"/>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307467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3B6915-208A-58B3-05E5-C5F966780FB6}"/>
              </a:ext>
            </a:extLst>
          </p:cNvPr>
          <p:cNvSpPr>
            <a:spLocks noGrp="1"/>
          </p:cNvSpPr>
          <p:nvPr>
            <p:ph type="title" orient="vert"/>
          </p:nvPr>
        </p:nvSpPr>
        <p:spPr>
          <a:xfrm>
            <a:off x="21900862" y="1916653"/>
            <a:ext cx="6598950" cy="3050811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622ADA6-6927-65F3-6B68-0F50D818C804}"/>
              </a:ext>
            </a:extLst>
          </p:cNvPr>
          <p:cNvSpPr>
            <a:spLocks noGrp="1"/>
          </p:cNvSpPr>
          <p:nvPr>
            <p:ph type="body" orient="vert" idx="1"/>
          </p:nvPr>
        </p:nvSpPr>
        <p:spPr>
          <a:xfrm>
            <a:off x="2104013" y="1916653"/>
            <a:ext cx="19414301"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59EA8F-2A45-B4E2-1BD5-B8639015D7FC}"/>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5" name="Footer Placeholder 4">
            <a:extLst>
              <a:ext uri="{FF2B5EF4-FFF2-40B4-BE49-F238E27FC236}">
                <a16:creationId xmlns:a16="http://schemas.microsoft.com/office/drawing/2014/main" id="{40A85900-54F0-B729-B830-92AB81B0AD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3B8C9B-9AC4-1AE7-2A47-4040D0CEA448}"/>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300299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58" y="6288981"/>
            <a:ext cx="947673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4" y="5668671"/>
            <a:ext cx="9464074"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43116" y="19253447"/>
            <a:ext cx="947783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56881" y="18568254"/>
            <a:ext cx="946407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566556" y="22822062"/>
            <a:ext cx="9462965"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566556" y="22210434"/>
            <a:ext cx="9462965"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572091" y="6297662"/>
            <a:ext cx="9462965"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567665" y="5668671"/>
            <a:ext cx="946850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496641" y="5668671"/>
            <a:ext cx="9466098"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496641" y="6288981"/>
            <a:ext cx="946609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96641" y="18533141"/>
            <a:ext cx="9466098"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493133" y="19153448"/>
            <a:ext cx="946960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96641" y="27794376"/>
            <a:ext cx="9466098"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496642" y="28414686"/>
            <a:ext cx="946960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14E0B1D7-2996-8D43-BDF2-9779C2AD1F7D}"/>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166F15EA-603E-F44E-B537-DD9FF1C36312}"/>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75CA12B4-4C86-A441-B88C-43B1BB45CCDE}"/>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4235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5287" y="5891626"/>
            <a:ext cx="26013251" cy="12533242"/>
          </a:xfrm>
        </p:spPr>
        <p:txBody>
          <a:bodyPr anchor="b"/>
          <a:lstStyle>
            <a:lvl1pPr algn="ctr">
              <a:defRPr sz="17716"/>
            </a:lvl1pPr>
          </a:lstStyle>
          <a:p>
            <a:r>
              <a:rPr lang="en-US"/>
              <a:t>Click to edit Master title style</a:t>
            </a:r>
            <a:endParaRPr lang="en-US" dirty="0"/>
          </a:p>
        </p:txBody>
      </p:sp>
      <p:sp>
        <p:nvSpPr>
          <p:cNvPr id="3" name="Subtitle 2"/>
          <p:cNvSpPr>
            <a:spLocks noGrp="1"/>
          </p:cNvSpPr>
          <p:nvPr>
            <p:ph type="subTitle" idx="1"/>
          </p:nvPr>
        </p:nvSpPr>
        <p:spPr>
          <a:xfrm>
            <a:off x="3825478" y="18908199"/>
            <a:ext cx="22952869" cy="8691601"/>
          </a:xfrm>
        </p:spPr>
        <p:txBody>
          <a:bodyPr/>
          <a:lstStyle>
            <a:lvl1pPr marL="0" indent="0" algn="ctr">
              <a:buNone/>
              <a:defRPr sz="7087"/>
            </a:lvl1pPr>
            <a:lvl2pPr marL="1349984" indent="0" algn="ctr">
              <a:buNone/>
              <a:defRPr sz="5905"/>
            </a:lvl2pPr>
            <a:lvl3pPr marL="2699967" indent="0" algn="ctr">
              <a:buNone/>
              <a:defRPr sz="5315"/>
            </a:lvl3pPr>
            <a:lvl4pPr marL="4049951" indent="0" algn="ctr">
              <a:buNone/>
              <a:defRPr sz="4724"/>
            </a:lvl4pPr>
            <a:lvl5pPr marL="5399934" indent="0" algn="ctr">
              <a:buNone/>
              <a:defRPr sz="4724"/>
            </a:lvl5pPr>
            <a:lvl6pPr marL="6749918" indent="0" algn="ctr">
              <a:buNone/>
              <a:defRPr sz="4724"/>
            </a:lvl6pPr>
            <a:lvl7pPr marL="8099902" indent="0" algn="ctr">
              <a:buNone/>
              <a:defRPr sz="4724"/>
            </a:lvl7pPr>
            <a:lvl8pPr marL="9449885" indent="0" algn="ctr">
              <a:buNone/>
              <a:defRPr sz="4724"/>
            </a:lvl8pPr>
            <a:lvl9pPr marL="10799869" indent="0" algn="ctr">
              <a:buNone/>
              <a:defRPr sz="472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03F1E-456F-5D40-9A89-77D696A88D57}"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F2D4B-739B-564B-9C93-04B34D8E1ED8}" type="slidenum">
              <a:rPr lang="en-US" smtClean="0"/>
              <a:t>‹#›</a:t>
            </a:fld>
            <a:endParaRPr lang="en-US"/>
          </a:p>
        </p:txBody>
      </p:sp>
      <p:sp>
        <p:nvSpPr>
          <p:cNvPr id="8" name="Picture Placeholder 7">
            <a:extLst>
              <a:ext uri="{FF2B5EF4-FFF2-40B4-BE49-F238E27FC236}">
                <a16:creationId xmlns:a16="http://schemas.microsoft.com/office/drawing/2014/main" id="{F1670804-75B9-E142-A5EB-E0E6CF358170}"/>
              </a:ext>
            </a:extLst>
          </p:cNvPr>
          <p:cNvSpPr>
            <a:spLocks noGrp="1"/>
          </p:cNvSpPr>
          <p:nvPr>
            <p:ph type="pic" sz="quarter" idx="13"/>
          </p:nvPr>
        </p:nvSpPr>
        <p:spPr>
          <a:xfrm>
            <a:off x="5525691" y="1062492"/>
            <a:ext cx="11759803" cy="8249940"/>
          </a:xfrm>
        </p:spPr>
        <p:txBody>
          <a:bodyPr/>
          <a:lstStyle/>
          <a:p>
            <a:r>
              <a:rPr lang="en-US"/>
              <a:t>Click icon to add picture</a:t>
            </a:r>
          </a:p>
        </p:txBody>
      </p:sp>
      <p:sp>
        <p:nvSpPr>
          <p:cNvPr id="10" name="Picture Placeholder 9">
            <a:extLst>
              <a:ext uri="{FF2B5EF4-FFF2-40B4-BE49-F238E27FC236}">
                <a16:creationId xmlns:a16="http://schemas.microsoft.com/office/drawing/2014/main" id="{E7C7421E-D9D6-5A4D-BAA3-81AE87876F38}"/>
              </a:ext>
            </a:extLst>
          </p:cNvPr>
          <p:cNvSpPr>
            <a:spLocks noGrp="1"/>
          </p:cNvSpPr>
          <p:nvPr>
            <p:ph type="pic" sz="quarter" idx="14"/>
          </p:nvPr>
        </p:nvSpPr>
        <p:spPr>
          <a:xfrm>
            <a:off x="19056548" y="1062492"/>
            <a:ext cx="8288536" cy="9562430"/>
          </a:xfrm>
        </p:spPr>
        <p:txBody>
          <a:bodyPr/>
          <a:lstStyle/>
          <a:p>
            <a:r>
              <a:rPr lang="en-US"/>
              <a:t>Click icon to add picture</a:t>
            </a:r>
          </a:p>
        </p:txBody>
      </p:sp>
    </p:spTree>
    <p:extLst>
      <p:ext uri="{BB962C8B-B14F-4D97-AF65-F5344CB8AC3E}">
        <p14:creationId xmlns:p14="http://schemas.microsoft.com/office/powerpoint/2010/main" val="198941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6047099"/>
            <a:ext cx="1445435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8" y="5379914"/>
            <a:ext cx="14442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43115" y="14965369"/>
            <a:ext cx="1444647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519975" y="5379914"/>
            <a:ext cx="1444276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519975" y="6047099"/>
            <a:ext cx="14442762"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519975" y="14984357"/>
            <a:ext cx="1443879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514440" y="15651539"/>
            <a:ext cx="1444432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531171" y="27505619"/>
            <a:ext cx="14431566"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519975" y="28189622"/>
            <a:ext cx="14438794"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30460" y="15679836"/>
            <a:ext cx="1445560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757EA581-7EEE-3C42-84DB-D914F55D2FC5}"/>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A4843476-CA89-DD4E-B285-AF6C6C11F55C}"/>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CE522A9F-BF6E-9342-97FA-DF08501B6FA7}"/>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2575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58" y="6288981"/>
            <a:ext cx="947673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4" y="5668671"/>
            <a:ext cx="9464074"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43116" y="19253447"/>
            <a:ext cx="947783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56881" y="18568254"/>
            <a:ext cx="946407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566556" y="22822062"/>
            <a:ext cx="9462965"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566556" y="22210434"/>
            <a:ext cx="9462965"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572091" y="6297662"/>
            <a:ext cx="9462965"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567665" y="5668671"/>
            <a:ext cx="946850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496641" y="5668671"/>
            <a:ext cx="9466098"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496641" y="6288981"/>
            <a:ext cx="946609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96641" y="18533141"/>
            <a:ext cx="9466098"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493133" y="19153448"/>
            <a:ext cx="946960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96641" y="27794376"/>
            <a:ext cx="9466098"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496642" y="28414686"/>
            <a:ext cx="946960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14E0B1D7-2996-8D43-BDF2-9779C2AD1F7D}"/>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166F15EA-603E-F44E-B537-DD9FF1C36312}"/>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75CA12B4-4C86-A441-B88C-43B1BB45CCDE}"/>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6095225"/>
            <a:ext cx="701227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43117" y="5428040"/>
            <a:ext cx="7006736" cy="1167119"/>
          </a:xfrm>
          <a:prstGeom prst="rect">
            <a:avLst/>
          </a:prstGeom>
          <a:noFill/>
        </p:spPr>
        <p:txBody>
          <a:bodyPr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29350" y="15645565"/>
            <a:ext cx="701337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43115" y="15013495"/>
            <a:ext cx="700784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079331" y="6086544"/>
            <a:ext cx="1444737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079331" y="5428040"/>
            <a:ext cx="144473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079331" y="23185252"/>
            <a:ext cx="1444737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079330" y="22518070"/>
            <a:ext cx="144473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957297" y="5428040"/>
            <a:ext cx="700544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957297" y="6095225"/>
            <a:ext cx="700544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953328" y="15079358"/>
            <a:ext cx="700544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998253" y="15746540"/>
            <a:ext cx="695459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957297" y="27543329"/>
            <a:ext cx="7005440" cy="1161215"/>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943899" y="28710134"/>
            <a:ext cx="700894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1DE4DFF1-3415-1E4A-B9C3-77A12F87638E}"/>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8AC8E3BE-5E3E-A248-A281-D11811BDE448}"/>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95DB4430-D9C4-9345-B61B-BA6E4F4AE84F}"/>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DAED-70B0-40A7-249E-E648DEED4755}"/>
              </a:ext>
            </a:extLst>
          </p:cNvPr>
          <p:cNvSpPr>
            <a:spLocks noGrp="1"/>
          </p:cNvSpPr>
          <p:nvPr>
            <p:ph type="ctrTitle"/>
          </p:nvPr>
        </p:nvSpPr>
        <p:spPr>
          <a:xfrm>
            <a:off x="3825478" y="5891626"/>
            <a:ext cx="22952869" cy="12533242"/>
          </a:xfrm>
        </p:spPr>
        <p:txBody>
          <a:bodyPr anchor="b"/>
          <a:lstStyle>
            <a:lvl1pPr algn="ctr">
              <a:defRPr sz="15061"/>
            </a:lvl1pPr>
          </a:lstStyle>
          <a:p>
            <a:r>
              <a:rPr lang="en-US"/>
              <a:t>Click to edit Master title style</a:t>
            </a:r>
            <a:endParaRPr lang="en-IN"/>
          </a:p>
        </p:txBody>
      </p:sp>
      <p:sp>
        <p:nvSpPr>
          <p:cNvPr id="3" name="Subtitle 2">
            <a:extLst>
              <a:ext uri="{FF2B5EF4-FFF2-40B4-BE49-F238E27FC236}">
                <a16:creationId xmlns:a16="http://schemas.microsoft.com/office/drawing/2014/main" id="{83484520-437D-AEBC-4FC2-99940E7C257A}"/>
              </a:ext>
            </a:extLst>
          </p:cNvPr>
          <p:cNvSpPr>
            <a:spLocks noGrp="1"/>
          </p:cNvSpPr>
          <p:nvPr>
            <p:ph type="subTitle" idx="1"/>
          </p:nvPr>
        </p:nvSpPr>
        <p:spPr>
          <a:xfrm>
            <a:off x="3825478" y="18908198"/>
            <a:ext cx="22952869" cy="8691601"/>
          </a:xfrm>
        </p:spPr>
        <p:txBody>
          <a:bodyPr/>
          <a:lstStyle>
            <a:lvl1pPr marL="0" indent="0" algn="ctr">
              <a:buNone/>
              <a:defRPr sz="6024"/>
            </a:lvl1pPr>
            <a:lvl2pPr marL="1147663" indent="0" algn="ctr">
              <a:buNone/>
              <a:defRPr sz="5020"/>
            </a:lvl2pPr>
            <a:lvl3pPr marL="2295327" indent="0" algn="ctr">
              <a:buNone/>
              <a:defRPr sz="4518"/>
            </a:lvl3pPr>
            <a:lvl4pPr marL="3442990" indent="0" algn="ctr">
              <a:buNone/>
              <a:defRPr sz="4016"/>
            </a:lvl4pPr>
            <a:lvl5pPr marL="4590654" indent="0" algn="ctr">
              <a:buNone/>
              <a:defRPr sz="4016"/>
            </a:lvl5pPr>
            <a:lvl6pPr marL="5738317" indent="0" algn="ctr">
              <a:buNone/>
              <a:defRPr sz="4016"/>
            </a:lvl6pPr>
            <a:lvl7pPr marL="6885981" indent="0" algn="ctr">
              <a:buNone/>
              <a:defRPr sz="4016"/>
            </a:lvl7pPr>
            <a:lvl8pPr marL="8033644" indent="0" algn="ctr">
              <a:buNone/>
              <a:defRPr sz="4016"/>
            </a:lvl8pPr>
            <a:lvl9pPr marL="9181308" indent="0" algn="ctr">
              <a:buNone/>
              <a:defRPr sz="4016"/>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D3AE7E9-40DA-8AFA-04DA-A3D8D281E0E6}"/>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5" name="Footer Placeholder 4">
            <a:extLst>
              <a:ext uri="{FF2B5EF4-FFF2-40B4-BE49-F238E27FC236}">
                <a16:creationId xmlns:a16="http://schemas.microsoft.com/office/drawing/2014/main" id="{2E1FE072-0FA3-1497-AE25-E7877C4D4B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718ECD-3CB5-CD4A-FD57-4B04727038E7}"/>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320433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1E5C-6E9C-7A6C-BE71-3A9584023F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C68104-5755-2608-3B43-2E6CEB713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2C402F-CC37-C3F2-8778-3BE2385B7797}"/>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5" name="Footer Placeholder 4">
            <a:extLst>
              <a:ext uri="{FF2B5EF4-FFF2-40B4-BE49-F238E27FC236}">
                <a16:creationId xmlns:a16="http://schemas.microsoft.com/office/drawing/2014/main" id="{8EDBEA5F-2A92-7F2E-3CF6-867C961A0E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4818B7-760E-D4C8-1D39-E753A6C7360F}"/>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238058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62A3-505A-77BA-A853-5E89005380C0}"/>
              </a:ext>
            </a:extLst>
          </p:cNvPr>
          <p:cNvSpPr>
            <a:spLocks noGrp="1"/>
          </p:cNvSpPr>
          <p:nvPr>
            <p:ph type="title"/>
          </p:nvPr>
        </p:nvSpPr>
        <p:spPr>
          <a:xfrm>
            <a:off x="2088074" y="8974940"/>
            <a:ext cx="26395799" cy="14974888"/>
          </a:xfrm>
        </p:spPr>
        <p:txBody>
          <a:bodyPr anchor="b"/>
          <a:lstStyle>
            <a:lvl1pPr>
              <a:defRPr sz="15061"/>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94DD991-53BC-D983-6147-FBB560635AF1}"/>
              </a:ext>
            </a:extLst>
          </p:cNvPr>
          <p:cNvSpPr>
            <a:spLocks noGrp="1"/>
          </p:cNvSpPr>
          <p:nvPr>
            <p:ph type="body" idx="1"/>
          </p:nvPr>
        </p:nvSpPr>
        <p:spPr>
          <a:xfrm>
            <a:off x="2088074" y="24091497"/>
            <a:ext cx="26395799" cy="7874940"/>
          </a:xfrm>
        </p:spPr>
        <p:txBody>
          <a:bodyPr/>
          <a:lstStyle>
            <a:lvl1pPr marL="0" indent="0">
              <a:buNone/>
              <a:defRPr sz="6024">
                <a:solidFill>
                  <a:schemeClr val="tx1">
                    <a:tint val="75000"/>
                  </a:schemeClr>
                </a:solidFill>
              </a:defRPr>
            </a:lvl1pPr>
            <a:lvl2pPr marL="1147663" indent="0">
              <a:buNone/>
              <a:defRPr sz="5020">
                <a:solidFill>
                  <a:schemeClr val="tx1">
                    <a:tint val="75000"/>
                  </a:schemeClr>
                </a:solidFill>
              </a:defRPr>
            </a:lvl2pPr>
            <a:lvl3pPr marL="2295327" indent="0">
              <a:buNone/>
              <a:defRPr sz="4518">
                <a:solidFill>
                  <a:schemeClr val="tx1">
                    <a:tint val="75000"/>
                  </a:schemeClr>
                </a:solidFill>
              </a:defRPr>
            </a:lvl3pPr>
            <a:lvl4pPr marL="3442990" indent="0">
              <a:buNone/>
              <a:defRPr sz="4016">
                <a:solidFill>
                  <a:schemeClr val="tx1">
                    <a:tint val="75000"/>
                  </a:schemeClr>
                </a:solidFill>
              </a:defRPr>
            </a:lvl4pPr>
            <a:lvl5pPr marL="4590654" indent="0">
              <a:buNone/>
              <a:defRPr sz="4016">
                <a:solidFill>
                  <a:schemeClr val="tx1">
                    <a:tint val="75000"/>
                  </a:schemeClr>
                </a:solidFill>
              </a:defRPr>
            </a:lvl5pPr>
            <a:lvl6pPr marL="5738317" indent="0">
              <a:buNone/>
              <a:defRPr sz="4016">
                <a:solidFill>
                  <a:schemeClr val="tx1">
                    <a:tint val="75000"/>
                  </a:schemeClr>
                </a:solidFill>
              </a:defRPr>
            </a:lvl6pPr>
            <a:lvl7pPr marL="6885981" indent="0">
              <a:buNone/>
              <a:defRPr sz="4016">
                <a:solidFill>
                  <a:schemeClr val="tx1">
                    <a:tint val="75000"/>
                  </a:schemeClr>
                </a:solidFill>
              </a:defRPr>
            </a:lvl7pPr>
            <a:lvl8pPr marL="8033644" indent="0">
              <a:buNone/>
              <a:defRPr sz="4016">
                <a:solidFill>
                  <a:schemeClr val="tx1">
                    <a:tint val="75000"/>
                  </a:schemeClr>
                </a:solidFill>
              </a:defRPr>
            </a:lvl8pPr>
            <a:lvl9pPr marL="9181308" indent="0">
              <a:buNone/>
              <a:defRPr sz="401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A49FED-47EC-AEF0-1B01-5DE5BE2BC0E1}"/>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5" name="Footer Placeholder 4">
            <a:extLst>
              <a:ext uri="{FF2B5EF4-FFF2-40B4-BE49-F238E27FC236}">
                <a16:creationId xmlns:a16="http://schemas.microsoft.com/office/drawing/2014/main" id="{757E5D39-EE71-11D0-45A7-4000F6E30F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F0C118-3278-44AD-64FD-177BC24CDB3D}"/>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14109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D891-3C38-397F-C5AD-4C85706E846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449F24D-DF16-94D8-7E3D-EAF87750AC36}"/>
              </a:ext>
            </a:extLst>
          </p:cNvPr>
          <p:cNvSpPr>
            <a:spLocks noGrp="1"/>
          </p:cNvSpPr>
          <p:nvPr>
            <p:ph sz="half" idx="1"/>
          </p:nvPr>
        </p:nvSpPr>
        <p:spPr>
          <a:xfrm>
            <a:off x="2104013" y="9583264"/>
            <a:ext cx="13006626"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AD0363A-3501-2DD9-B1FE-97643ED1C3C3}"/>
              </a:ext>
            </a:extLst>
          </p:cNvPr>
          <p:cNvSpPr>
            <a:spLocks noGrp="1"/>
          </p:cNvSpPr>
          <p:nvPr>
            <p:ph sz="half" idx="2"/>
          </p:nvPr>
        </p:nvSpPr>
        <p:spPr>
          <a:xfrm>
            <a:off x="15493186" y="9583264"/>
            <a:ext cx="13006626"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A97D8DB-E1D0-6252-75A3-702285AE44F2}"/>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6" name="Footer Placeholder 5">
            <a:extLst>
              <a:ext uri="{FF2B5EF4-FFF2-40B4-BE49-F238E27FC236}">
                <a16:creationId xmlns:a16="http://schemas.microsoft.com/office/drawing/2014/main" id="{4A489ADE-EDDA-A2AB-BEC0-66A1E4DDD4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6ECCE6-5A92-818E-F9BB-5D3EF7F5E6AE}"/>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336177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36A-F641-3F76-F669-C7223D018791}"/>
              </a:ext>
            </a:extLst>
          </p:cNvPr>
          <p:cNvSpPr>
            <a:spLocks noGrp="1"/>
          </p:cNvSpPr>
          <p:nvPr>
            <p:ph type="title"/>
          </p:nvPr>
        </p:nvSpPr>
        <p:spPr>
          <a:xfrm>
            <a:off x="2107999" y="1916656"/>
            <a:ext cx="26395799" cy="6958285"/>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0CB3F2-2F8B-5FF4-0D46-909F55D087FA}"/>
              </a:ext>
            </a:extLst>
          </p:cNvPr>
          <p:cNvSpPr>
            <a:spLocks noGrp="1"/>
          </p:cNvSpPr>
          <p:nvPr>
            <p:ph type="body" idx="1"/>
          </p:nvPr>
        </p:nvSpPr>
        <p:spPr>
          <a:xfrm>
            <a:off x="2108000" y="8824938"/>
            <a:ext cx="12946851" cy="4324966"/>
          </a:xfrm>
        </p:spPr>
        <p:txBody>
          <a:bodyPr anchor="b"/>
          <a:lstStyle>
            <a:lvl1pPr marL="0" indent="0">
              <a:buNone/>
              <a:defRPr sz="6024" b="1"/>
            </a:lvl1pPr>
            <a:lvl2pPr marL="1147663" indent="0">
              <a:buNone/>
              <a:defRPr sz="5020" b="1"/>
            </a:lvl2pPr>
            <a:lvl3pPr marL="2295327" indent="0">
              <a:buNone/>
              <a:defRPr sz="4518" b="1"/>
            </a:lvl3pPr>
            <a:lvl4pPr marL="3442990" indent="0">
              <a:buNone/>
              <a:defRPr sz="4016" b="1"/>
            </a:lvl4pPr>
            <a:lvl5pPr marL="4590654" indent="0">
              <a:buNone/>
              <a:defRPr sz="4016" b="1"/>
            </a:lvl5pPr>
            <a:lvl6pPr marL="5738317" indent="0">
              <a:buNone/>
              <a:defRPr sz="4016" b="1"/>
            </a:lvl6pPr>
            <a:lvl7pPr marL="6885981" indent="0">
              <a:buNone/>
              <a:defRPr sz="4016" b="1"/>
            </a:lvl7pPr>
            <a:lvl8pPr marL="8033644" indent="0">
              <a:buNone/>
              <a:defRPr sz="4016" b="1"/>
            </a:lvl8pPr>
            <a:lvl9pPr marL="9181308" indent="0">
              <a:buNone/>
              <a:defRPr sz="4016" b="1"/>
            </a:lvl9pPr>
          </a:lstStyle>
          <a:p>
            <a:pPr lvl="0"/>
            <a:r>
              <a:rPr lang="en-US"/>
              <a:t>Click to edit Master text styles</a:t>
            </a:r>
          </a:p>
        </p:txBody>
      </p:sp>
      <p:sp>
        <p:nvSpPr>
          <p:cNvPr id="4" name="Content Placeholder 3">
            <a:extLst>
              <a:ext uri="{FF2B5EF4-FFF2-40B4-BE49-F238E27FC236}">
                <a16:creationId xmlns:a16="http://schemas.microsoft.com/office/drawing/2014/main" id="{E8DF843A-2589-9F7D-101C-4159748AB556}"/>
              </a:ext>
            </a:extLst>
          </p:cNvPr>
          <p:cNvSpPr>
            <a:spLocks noGrp="1"/>
          </p:cNvSpPr>
          <p:nvPr>
            <p:ph sz="half" idx="2"/>
          </p:nvPr>
        </p:nvSpPr>
        <p:spPr>
          <a:xfrm>
            <a:off x="2108000" y="13149904"/>
            <a:ext cx="12946851"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6FF7448-681C-2D15-5E62-CB267FB65C0A}"/>
              </a:ext>
            </a:extLst>
          </p:cNvPr>
          <p:cNvSpPr>
            <a:spLocks noGrp="1"/>
          </p:cNvSpPr>
          <p:nvPr>
            <p:ph type="body" sz="quarter" idx="3"/>
          </p:nvPr>
        </p:nvSpPr>
        <p:spPr>
          <a:xfrm>
            <a:off x="15493186" y="8824938"/>
            <a:ext cx="13010612" cy="4324966"/>
          </a:xfrm>
        </p:spPr>
        <p:txBody>
          <a:bodyPr anchor="b"/>
          <a:lstStyle>
            <a:lvl1pPr marL="0" indent="0">
              <a:buNone/>
              <a:defRPr sz="6024" b="1"/>
            </a:lvl1pPr>
            <a:lvl2pPr marL="1147663" indent="0">
              <a:buNone/>
              <a:defRPr sz="5020" b="1"/>
            </a:lvl2pPr>
            <a:lvl3pPr marL="2295327" indent="0">
              <a:buNone/>
              <a:defRPr sz="4518" b="1"/>
            </a:lvl3pPr>
            <a:lvl4pPr marL="3442990" indent="0">
              <a:buNone/>
              <a:defRPr sz="4016" b="1"/>
            </a:lvl4pPr>
            <a:lvl5pPr marL="4590654" indent="0">
              <a:buNone/>
              <a:defRPr sz="4016" b="1"/>
            </a:lvl5pPr>
            <a:lvl6pPr marL="5738317" indent="0">
              <a:buNone/>
              <a:defRPr sz="4016" b="1"/>
            </a:lvl6pPr>
            <a:lvl7pPr marL="6885981" indent="0">
              <a:buNone/>
              <a:defRPr sz="4016" b="1"/>
            </a:lvl7pPr>
            <a:lvl8pPr marL="8033644" indent="0">
              <a:buNone/>
              <a:defRPr sz="4016" b="1"/>
            </a:lvl8pPr>
            <a:lvl9pPr marL="9181308" indent="0">
              <a:buNone/>
              <a:defRPr sz="4016" b="1"/>
            </a:lvl9pPr>
          </a:lstStyle>
          <a:p>
            <a:pPr lvl="0"/>
            <a:r>
              <a:rPr lang="en-US"/>
              <a:t>Click to edit Master text styles</a:t>
            </a:r>
          </a:p>
        </p:txBody>
      </p:sp>
      <p:sp>
        <p:nvSpPr>
          <p:cNvPr id="6" name="Content Placeholder 5">
            <a:extLst>
              <a:ext uri="{FF2B5EF4-FFF2-40B4-BE49-F238E27FC236}">
                <a16:creationId xmlns:a16="http://schemas.microsoft.com/office/drawing/2014/main" id="{EE41D7F0-4D7C-8CC8-4FE2-13710ECD6ED0}"/>
              </a:ext>
            </a:extLst>
          </p:cNvPr>
          <p:cNvSpPr>
            <a:spLocks noGrp="1"/>
          </p:cNvSpPr>
          <p:nvPr>
            <p:ph sz="quarter" idx="4"/>
          </p:nvPr>
        </p:nvSpPr>
        <p:spPr>
          <a:xfrm>
            <a:off x="15493186" y="13149904"/>
            <a:ext cx="1301061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8E57F7-7A37-556D-BDB3-D34E0DA65492}"/>
              </a:ext>
            </a:extLst>
          </p:cNvPr>
          <p:cNvSpPr>
            <a:spLocks noGrp="1"/>
          </p:cNvSpPr>
          <p:nvPr>
            <p:ph type="dt" sz="half" idx="10"/>
          </p:nvPr>
        </p:nvSpPr>
        <p:spPr/>
        <p:txBody>
          <a:bodyPr/>
          <a:lstStyle/>
          <a:p>
            <a:fld id="{CFD11E33-D816-4FED-AD1D-69DD13F265EE}" type="datetimeFigureOut">
              <a:rPr lang="en-IN" smtClean="0"/>
              <a:t>16-02-2026</a:t>
            </a:fld>
            <a:endParaRPr lang="en-IN"/>
          </a:p>
        </p:txBody>
      </p:sp>
      <p:sp>
        <p:nvSpPr>
          <p:cNvPr id="8" name="Footer Placeholder 7">
            <a:extLst>
              <a:ext uri="{FF2B5EF4-FFF2-40B4-BE49-F238E27FC236}">
                <a16:creationId xmlns:a16="http://schemas.microsoft.com/office/drawing/2014/main" id="{7CB7755C-9C30-3438-F96C-C96831789A1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78C98DC-E2F7-B120-8D4F-34AC44096637}"/>
              </a:ext>
            </a:extLst>
          </p:cNvPr>
          <p:cNvSpPr>
            <a:spLocks noGrp="1"/>
          </p:cNvSpPr>
          <p:nvPr>
            <p:ph type="sldNum" sz="quarter" idx="12"/>
          </p:nvPr>
        </p:nvSpPr>
        <p:spPr/>
        <p:txBody>
          <a:bodyPr/>
          <a:lstStyle/>
          <a:p>
            <a:fld id="{ACB25FD5-F30B-4517-B9AD-F6067DE296B1}" type="slidenum">
              <a:rPr lang="en-IN" smtClean="0"/>
              <a:t>‹#›</a:t>
            </a:fld>
            <a:endParaRPr lang="en-IN"/>
          </a:p>
        </p:txBody>
      </p:sp>
    </p:spTree>
    <p:extLst>
      <p:ext uri="{BB962C8B-B14F-4D97-AF65-F5344CB8AC3E}">
        <p14:creationId xmlns:p14="http://schemas.microsoft.com/office/powerpoint/2010/main" val="165041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21" Type="http://schemas.openxmlformats.org/officeDocument/2006/relationships/image" Target="../media/image6.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3.png"/><Relationship Id="rId2" Type="http://schemas.openxmlformats.org/officeDocument/2006/relationships/slideLayout" Target="../slideLayouts/slideLayout6.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10" Type="http://schemas.openxmlformats.org/officeDocument/2006/relationships/slideLayout" Target="../slideLayouts/slideLayout14.xml"/><Relationship Id="rId19" Type="http://schemas.openxmlformats.org/officeDocument/2006/relationships/hyperlink" Target="https://www.posterpresentations.com/how-to-change-the-research-poster-template-colors.html" TargetMode="Externa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625032" y="5164045"/>
            <a:ext cx="14464354" cy="28788801"/>
          </a:xfrm>
          <a:prstGeom prst="roundRect">
            <a:avLst>
              <a:gd name="adj" fmla="val 255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498571" y="5164045"/>
            <a:ext cx="14464354" cy="28788801"/>
          </a:xfrm>
          <a:prstGeom prst="roundRect">
            <a:avLst>
              <a:gd name="adj" fmla="val 284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20556" y="34498494"/>
            <a:ext cx="30654484"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1F369BA7-A81F-E346-AEB6-87A212A85463}"/>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976638DB-47CD-4539-B2EC-4A275B7EADD9}"/>
              </a:ext>
            </a:extLst>
          </p:cNvPr>
          <p:cNvGraphicFramePr>
            <a:graphicFrameLocks noGrp="1"/>
          </p:cNvGraphicFramePr>
          <p:nvPr userDrawn="1">
            <p:extLst>
              <p:ext uri="{D42A27DB-BD31-4B8C-83A1-F6EECF244321}">
                <p14:modId xmlns:p14="http://schemas.microsoft.com/office/powerpoint/2010/main" val="2635010474"/>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22" name="Group 21">
            <a:extLst>
              <a:ext uri="{FF2B5EF4-FFF2-40B4-BE49-F238E27FC236}">
                <a16:creationId xmlns:a16="http://schemas.microsoft.com/office/drawing/2014/main" id="{25FB03B5-22A0-E948-839C-A6FAE3C44C13}"/>
              </a:ext>
            </a:extLst>
          </p:cNvPr>
          <p:cNvGrpSpPr/>
          <p:nvPr userDrawn="1"/>
        </p:nvGrpSpPr>
        <p:grpSpPr>
          <a:xfrm>
            <a:off x="-36813" y="-16314"/>
            <a:ext cx="30670741" cy="4607112"/>
            <a:chOff x="-43304" y="11286"/>
            <a:chExt cx="43905392" cy="4120075"/>
          </a:xfrm>
        </p:grpSpPr>
        <p:sp>
          <p:nvSpPr>
            <p:cNvPr id="23" name="Rectangle 22">
              <a:extLst>
                <a:ext uri="{FF2B5EF4-FFF2-40B4-BE49-F238E27FC236}">
                  <a16:creationId xmlns:a16="http://schemas.microsoft.com/office/drawing/2014/main" id="{B99B5D53-F630-994C-8712-4278759D309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38A4EAB-6216-F146-B5F0-261B92E66C82}"/>
                </a:ext>
              </a:extLst>
            </p:cNvPr>
            <p:cNvGrpSpPr/>
            <p:nvPr userDrawn="1"/>
          </p:nvGrpSpPr>
          <p:grpSpPr>
            <a:xfrm>
              <a:off x="-43304" y="11286"/>
              <a:ext cx="43905392" cy="4036528"/>
              <a:chOff x="-14192" y="1382"/>
              <a:chExt cx="27451941" cy="4572641"/>
            </a:xfrm>
          </p:grpSpPr>
          <p:sp>
            <p:nvSpPr>
              <p:cNvPr id="25" name="Rectangle 16">
                <a:extLst>
                  <a:ext uri="{FF2B5EF4-FFF2-40B4-BE49-F238E27FC236}">
                    <a16:creationId xmlns:a16="http://schemas.microsoft.com/office/drawing/2014/main" id="{0345299A-6B7B-6643-A8EB-C06EA857CBA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8BF271C8-CD08-AE47-A26C-F6C7476FF84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15DF8EC5-7331-6840-A492-5018487FD15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625032" y="5164045"/>
            <a:ext cx="14464354" cy="28788801"/>
          </a:xfrm>
          <a:prstGeom prst="roundRect">
            <a:avLst>
              <a:gd name="adj" fmla="val 255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498571" y="5164045"/>
            <a:ext cx="14464354" cy="28788801"/>
          </a:xfrm>
          <a:prstGeom prst="roundRect">
            <a:avLst>
              <a:gd name="adj" fmla="val 284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20556" y="34498494"/>
            <a:ext cx="30654484"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0FEC0BD0-168D-B740-80A5-68C1D36BF5E2}"/>
              </a:ext>
            </a:extLst>
          </p:cNvPr>
          <p:cNvGrpSpPr/>
          <p:nvPr userDrawn="1"/>
        </p:nvGrpSpPr>
        <p:grpSpPr>
          <a:xfrm>
            <a:off x="-36813" y="-16314"/>
            <a:ext cx="30670741" cy="4607112"/>
            <a:chOff x="-43304" y="11286"/>
            <a:chExt cx="43905392" cy="4120075"/>
          </a:xfrm>
        </p:grpSpPr>
        <p:sp>
          <p:nvSpPr>
            <p:cNvPr id="14" name="Rectangle 13">
              <a:extLst>
                <a:ext uri="{FF2B5EF4-FFF2-40B4-BE49-F238E27FC236}">
                  <a16:creationId xmlns:a16="http://schemas.microsoft.com/office/drawing/2014/main" id="{10D6570B-4298-3A47-BFAE-4C7B7AB094E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8A868C7-9E9C-544E-B522-8A7BCAEFF708}"/>
                </a:ext>
              </a:extLst>
            </p:cNvPr>
            <p:cNvGrpSpPr/>
            <p:nvPr userDrawn="1"/>
          </p:nvGrpSpPr>
          <p:grpSpPr>
            <a:xfrm>
              <a:off x="-43304" y="11286"/>
              <a:ext cx="43905392" cy="4036528"/>
              <a:chOff x="-14192" y="1382"/>
              <a:chExt cx="27451941" cy="4572641"/>
            </a:xfrm>
          </p:grpSpPr>
          <p:sp>
            <p:nvSpPr>
              <p:cNvPr id="16" name="Rectangle 16">
                <a:extLst>
                  <a:ext uri="{FF2B5EF4-FFF2-40B4-BE49-F238E27FC236}">
                    <a16:creationId xmlns:a16="http://schemas.microsoft.com/office/drawing/2014/main" id="{571FAA4E-13E2-2B44-8895-2E649CB0019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0BF4B8-1AAB-D447-8162-23C8551DDB6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F391FB4F-FE74-544F-AC8E-91794398A0A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07071491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Rounded Rectangle 50"/>
          <p:cNvSpPr/>
          <p:nvPr userDrawn="1"/>
        </p:nvSpPr>
        <p:spPr>
          <a:xfrm>
            <a:off x="625033"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10559632"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20494231"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userDrawn="1"/>
        </p:nvGrpSpPr>
        <p:grpSpPr>
          <a:xfrm rot="10800000">
            <a:off x="-20556" y="34498494"/>
            <a:ext cx="30654484" cy="1502229"/>
            <a:chOff x="-14192" y="1382"/>
            <a:chExt cx="27451941" cy="4572641"/>
          </a:xfrm>
        </p:grpSpPr>
        <p:sp>
          <p:nvSpPr>
            <p:cNvPr id="72"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5"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9" name="Table 58">
            <a:extLst>
              <a:ext uri="{FF2B5EF4-FFF2-40B4-BE49-F238E27FC236}">
                <a16:creationId xmlns:a16="http://schemas.microsoft.com/office/drawing/2014/main" id="{8EEEFB7C-AABE-0141-8FCC-C276A916BE5A}"/>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284014B4-29B2-4CEA-B55F-FDF7A326AB7E}"/>
              </a:ext>
            </a:extLst>
          </p:cNvPr>
          <p:cNvGraphicFramePr>
            <a:graphicFrameLocks noGrp="1"/>
          </p:cNvGraphicFramePr>
          <p:nvPr userDrawn="1">
            <p:extLst>
              <p:ext uri="{D42A27DB-BD31-4B8C-83A1-F6EECF244321}">
                <p14:modId xmlns:p14="http://schemas.microsoft.com/office/powerpoint/2010/main" val="309096745"/>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BC87B726-5FEF-1140-8F31-F6ED8397246C}"/>
              </a:ext>
            </a:extLst>
          </p:cNvPr>
          <p:cNvGrpSpPr/>
          <p:nvPr userDrawn="1"/>
        </p:nvGrpSpPr>
        <p:grpSpPr>
          <a:xfrm>
            <a:off x="-36813" y="-16314"/>
            <a:ext cx="30670741" cy="4607112"/>
            <a:chOff x="-43304" y="11286"/>
            <a:chExt cx="43905392" cy="4120075"/>
          </a:xfrm>
        </p:grpSpPr>
        <p:sp>
          <p:nvSpPr>
            <p:cNvPr id="18" name="Rectangle 17">
              <a:extLst>
                <a:ext uri="{FF2B5EF4-FFF2-40B4-BE49-F238E27FC236}">
                  <a16:creationId xmlns:a16="http://schemas.microsoft.com/office/drawing/2014/main" id="{2EBD9989-6BBC-AD44-B8B2-0FBD1B5F4958}"/>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233B693-8CA5-2A48-AEC3-5968E3956A86}"/>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B3068468-1505-5446-BF15-8EDC29D83C0D}"/>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9B2A40D5-43DF-9C4E-94D6-30AA36DB54A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AEC7CDA-F3D3-B744-BE23-3F030F2DCD5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ounded Rectangle 37"/>
          <p:cNvSpPr/>
          <p:nvPr userDrawn="1"/>
        </p:nvSpPr>
        <p:spPr>
          <a:xfrm>
            <a:off x="625032" y="5220571"/>
            <a:ext cx="29337893" cy="28675055"/>
          </a:xfrm>
          <a:prstGeom prst="roundRect">
            <a:avLst>
              <a:gd name="adj" fmla="val 1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rot="10800000">
            <a:off x="-20556" y="34498494"/>
            <a:ext cx="30654484" cy="1502229"/>
            <a:chOff x="-14192" y="1382"/>
            <a:chExt cx="27451941" cy="4572641"/>
          </a:xfrm>
        </p:grpSpPr>
        <p:sp>
          <p:nvSpPr>
            <p:cNvPr id="6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9"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7" name="Table 46">
            <a:extLst>
              <a:ext uri="{FF2B5EF4-FFF2-40B4-BE49-F238E27FC236}">
                <a16:creationId xmlns:a16="http://schemas.microsoft.com/office/drawing/2014/main" id="{BCD878CE-819B-E84E-9AB7-DCB505E34627}"/>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18E4FC5A-0367-4F36-9387-62DADC08A4B5}"/>
              </a:ext>
            </a:extLst>
          </p:cNvPr>
          <p:cNvGraphicFramePr>
            <a:graphicFrameLocks noGrp="1"/>
          </p:cNvGraphicFramePr>
          <p:nvPr userDrawn="1">
            <p:extLst>
              <p:ext uri="{D42A27DB-BD31-4B8C-83A1-F6EECF244321}">
                <p14:modId xmlns:p14="http://schemas.microsoft.com/office/powerpoint/2010/main" val="304338857"/>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   </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32A0BB77-6CAB-3F4C-8029-2A1BE2280F54}"/>
              </a:ext>
            </a:extLst>
          </p:cNvPr>
          <p:cNvGrpSpPr/>
          <p:nvPr userDrawn="1"/>
        </p:nvGrpSpPr>
        <p:grpSpPr>
          <a:xfrm>
            <a:off x="-36813" y="-16314"/>
            <a:ext cx="30670741" cy="4607112"/>
            <a:chOff x="-43304" y="11286"/>
            <a:chExt cx="43905392" cy="4120075"/>
          </a:xfrm>
        </p:grpSpPr>
        <p:sp>
          <p:nvSpPr>
            <p:cNvPr id="16" name="Rectangle 15">
              <a:extLst>
                <a:ext uri="{FF2B5EF4-FFF2-40B4-BE49-F238E27FC236}">
                  <a16:creationId xmlns:a16="http://schemas.microsoft.com/office/drawing/2014/main" id="{C9DCA7D8-697B-D149-A0EF-1E818044CC6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26C730F-C79E-4D43-BFDF-5EBCCEFF42B9}"/>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0D17AB88-D855-A246-AD7A-59C1D714B47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A93FD9FB-6B75-5E44-A351-E2AF97CFFEE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322EE38-39A3-9244-A0DB-72125318313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6DEE0-2434-B3C7-CB86-52CC05BD6DD6}"/>
              </a:ext>
            </a:extLst>
          </p:cNvPr>
          <p:cNvSpPr>
            <a:spLocks noGrp="1"/>
          </p:cNvSpPr>
          <p:nvPr>
            <p:ph type="title"/>
          </p:nvPr>
        </p:nvSpPr>
        <p:spPr>
          <a:xfrm>
            <a:off x="2104013" y="1916656"/>
            <a:ext cx="26395799" cy="6958285"/>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C874F9-A3E9-6085-236C-644E60E90138}"/>
              </a:ext>
            </a:extLst>
          </p:cNvPr>
          <p:cNvSpPr>
            <a:spLocks noGrp="1"/>
          </p:cNvSpPr>
          <p:nvPr>
            <p:ph type="body" idx="1"/>
          </p:nvPr>
        </p:nvSpPr>
        <p:spPr>
          <a:xfrm>
            <a:off x="2104013" y="9583264"/>
            <a:ext cx="26395799"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70602A-7EC4-53CB-94BD-807E3913ADEA}"/>
              </a:ext>
            </a:extLst>
          </p:cNvPr>
          <p:cNvSpPr>
            <a:spLocks noGrp="1"/>
          </p:cNvSpPr>
          <p:nvPr>
            <p:ph type="dt" sz="half" idx="2"/>
          </p:nvPr>
        </p:nvSpPr>
        <p:spPr>
          <a:xfrm>
            <a:off x="2104013" y="33366426"/>
            <a:ext cx="6885861" cy="1916653"/>
          </a:xfrm>
          <a:prstGeom prst="rect">
            <a:avLst/>
          </a:prstGeom>
        </p:spPr>
        <p:txBody>
          <a:bodyPr vert="horz" lIns="91440" tIns="45720" rIns="91440" bIns="45720" rtlCol="0" anchor="ctr"/>
          <a:lstStyle>
            <a:lvl1pPr algn="l">
              <a:defRPr sz="3012">
                <a:solidFill>
                  <a:schemeClr val="tx1">
                    <a:tint val="75000"/>
                  </a:schemeClr>
                </a:solidFill>
              </a:defRPr>
            </a:lvl1pPr>
          </a:lstStyle>
          <a:p>
            <a:fld id="{CFD11E33-D816-4FED-AD1D-69DD13F265EE}" type="datetimeFigureOut">
              <a:rPr lang="en-IN" smtClean="0"/>
              <a:t>16-02-2026</a:t>
            </a:fld>
            <a:endParaRPr lang="en-IN"/>
          </a:p>
        </p:txBody>
      </p:sp>
      <p:sp>
        <p:nvSpPr>
          <p:cNvPr id="5" name="Footer Placeholder 4">
            <a:extLst>
              <a:ext uri="{FF2B5EF4-FFF2-40B4-BE49-F238E27FC236}">
                <a16:creationId xmlns:a16="http://schemas.microsoft.com/office/drawing/2014/main" id="{B7FA9BB3-AFAC-22ED-468B-01F39DB9F324}"/>
              </a:ext>
            </a:extLst>
          </p:cNvPr>
          <p:cNvSpPr>
            <a:spLocks noGrp="1"/>
          </p:cNvSpPr>
          <p:nvPr>
            <p:ph type="ftr" sz="quarter" idx="3"/>
          </p:nvPr>
        </p:nvSpPr>
        <p:spPr>
          <a:xfrm>
            <a:off x="10137517" y="33366426"/>
            <a:ext cx="10328791" cy="1916653"/>
          </a:xfrm>
          <a:prstGeom prst="rect">
            <a:avLst/>
          </a:prstGeom>
        </p:spPr>
        <p:txBody>
          <a:bodyPr vert="horz" lIns="91440" tIns="45720" rIns="91440" bIns="45720" rtlCol="0" anchor="ctr"/>
          <a:lstStyle>
            <a:lvl1pPr algn="ctr">
              <a:defRPr sz="3012">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411882-57AF-CF3C-1757-4C03F655A6A9}"/>
              </a:ext>
            </a:extLst>
          </p:cNvPr>
          <p:cNvSpPr>
            <a:spLocks noGrp="1"/>
          </p:cNvSpPr>
          <p:nvPr>
            <p:ph type="sldNum" sz="quarter" idx="4"/>
          </p:nvPr>
        </p:nvSpPr>
        <p:spPr>
          <a:xfrm>
            <a:off x="21613951" y="33366426"/>
            <a:ext cx="6885861" cy="1916653"/>
          </a:xfrm>
          <a:prstGeom prst="rect">
            <a:avLst/>
          </a:prstGeom>
        </p:spPr>
        <p:txBody>
          <a:bodyPr vert="horz" lIns="91440" tIns="45720" rIns="91440" bIns="45720" rtlCol="0" anchor="ctr"/>
          <a:lstStyle>
            <a:lvl1pPr algn="r">
              <a:defRPr sz="3012">
                <a:solidFill>
                  <a:schemeClr val="tx1">
                    <a:tint val="75000"/>
                  </a:schemeClr>
                </a:solidFill>
              </a:defRPr>
            </a:lvl1pPr>
          </a:lstStyle>
          <a:p>
            <a:fld id="{ACB25FD5-F30B-4517-B9AD-F6067DE296B1}" type="slidenum">
              <a:rPr lang="en-IN" smtClean="0"/>
              <a:t>‹#›</a:t>
            </a:fld>
            <a:endParaRPr lang="en-IN"/>
          </a:p>
        </p:txBody>
      </p:sp>
      <p:sp>
        <p:nvSpPr>
          <p:cNvPr id="7" name="Rounded Rectangle 50">
            <a:extLst>
              <a:ext uri="{FF2B5EF4-FFF2-40B4-BE49-F238E27FC236}">
                <a16:creationId xmlns:a16="http://schemas.microsoft.com/office/drawing/2014/main" id="{573B4420-0A16-BF9C-2D8F-29FF152F126B}"/>
              </a:ext>
            </a:extLst>
          </p:cNvPr>
          <p:cNvSpPr/>
          <p:nvPr userDrawn="1"/>
        </p:nvSpPr>
        <p:spPr>
          <a:xfrm>
            <a:off x="625033"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56">
            <a:extLst>
              <a:ext uri="{FF2B5EF4-FFF2-40B4-BE49-F238E27FC236}">
                <a16:creationId xmlns:a16="http://schemas.microsoft.com/office/drawing/2014/main" id="{8B512ADF-915D-246D-AD03-D065C69C30B5}"/>
              </a:ext>
            </a:extLst>
          </p:cNvPr>
          <p:cNvSpPr/>
          <p:nvPr userDrawn="1"/>
        </p:nvSpPr>
        <p:spPr>
          <a:xfrm>
            <a:off x="10559632"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7">
            <a:extLst>
              <a:ext uri="{FF2B5EF4-FFF2-40B4-BE49-F238E27FC236}">
                <a16:creationId xmlns:a16="http://schemas.microsoft.com/office/drawing/2014/main" id="{41430BDE-82FA-342A-B5FE-71566E67EAFF}"/>
              </a:ext>
            </a:extLst>
          </p:cNvPr>
          <p:cNvSpPr/>
          <p:nvPr userDrawn="1"/>
        </p:nvSpPr>
        <p:spPr>
          <a:xfrm>
            <a:off x="20494231"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69CADF-4BF7-39C5-A64A-863846123AB3}"/>
              </a:ext>
            </a:extLst>
          </p:cNvPr>
          <p:cNvGrpSpPr/>
          <p:nvPr userDrawn="1"/>
        </p:nvGrpSpPr>
        <p:grpSpPr>
          <a:xfrm rot="10800000">
            <a:off x="-20556" y="34498494"/>
            <a:ext cx="30654484" cy="1502229"/>
            <a:chOff x="-14192" y="1382"/>
            <a:chExt cx="27451941" cy="4572641"/>
          </a:xfrm>
        </p:grpSpPr>
        <p:sp>
          <p:nvSpPr>
            <p:cNvPr id="11" name="Rectangle 16">
              <a:extLst>
                <a:ext uri="{FF2B5EF4-FFF2-40B4-BE49-F238E27FC236}">
                  <a16:creationId xmlns:a16="http://schemas.microsoft.com/office/drawing/2014/main" id="{5E3181C9-D17B-409F-6032-A534E3621B64}"/>
                </a:ext>
              </a:extLst>
            </p:cNvPr>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41CA0955-264F-1098-7537-5D2BB56440E6}"/>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60848F1A-9C5D-5609-FA5F-7D3C2670571C}"/>
                </a:ext>
              </a:extLst>
            </p:cNvPr>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14" name="Text Box 14">
            <a:extLst>
              <a:ext uri="{FF2B5EF4-FFF2-40B4-BE49-F238E27FC236}">
                <a16:creationId xmlns:a16="http://schemas.microsoft.com/office/drawing/2014/main" id="{6F5CA9E0-3EDC-DD87-0A1D-0F2BDE74D8D1}"/>
              </a:ext>
            </a:extLst>
          </p:cNvPr>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15" name="Table 14">
            <a:extLst>
              <a:ext uri="{FF2B5EF4-FFF2-40B4-BE49-F238E27FC236}">
                <a16:creationId xmlns:a16="http://schemas.microsoft.com/office/drawing/2014/main" id="{42ACABA3-B31A-A30B-4E78-56FFFE9DE7DC}"/>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15"/>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16"/>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17"/>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18"/>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CD84DC68-19E4-3E33-B36A-882AB703C3A4}"/>
              </a:ext>
            </a:extLst>
          </p:cNvPr>
          <p:cNvGraphicFramePr>
            <a:graphicFrameLocks noGrp="1"/>
          </p:cNvGraphicFramePr>
          <p:nvPr userDrawn="1">
            <p:extLst>
              <p:ext uri="{D42A27DB-BD31-4B8C-83A1-F6EECF244321}">
                <p14:modId xmlns:p14="http://schemas.microsoft.com/office/powerpoint/2010/main" val="309096745"/>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9">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20">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2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41C4FDB1-38FC-D476-990F-8812C0CE56E4}"/>
              </a:ext>
            </a:extLst>
          </p:cNvPr>
          <p:cNvGrpSpPr/>
          <p:nvPr userDrawn="1"/>
        </p:nvGrpSpPr>
        <p:grpSpPr>
          <a:xfrm>
            <a:off x="-36813" y="-16314"/>
            <a:ext cx="30670741" cy="4607112"/>
            <a:chOff x="-43304" y="11286"/>
            <a:chExt cx="43905392" cy="4120075"/>
          </a:xfrm>
        </p:grpSpPr>
        <p:sp>
          <p:nvSpPr>
            <p:cNvPr id="18" name="Rectangle 17">
              <a:extLst>
                <a:ext uri="{FF2B5EF4-FFF2-40B4-BE49-F238E27FC236}">
                  <a16:creationId xmlns:a16="http://schemas.microsoft.com/office/drawing/2014/main" id="{F10BDE7E-05E0-1706-1320-F2830D4102F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8311F9F-3A6E-6E84-018F-AB05B6F8D843}"/>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D10B6A01-D7F9-3859-6928-2D52D428E88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B9CBB2DC-1EA7-A567-F86F-EC9AC6269AC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2343270C-52BE-1A51-B3A0-E59E28D76AD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1018739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2295327" rtl="0" eaLnBrk="1" latinLnBrk="0" hangingPunct="1">
        <a:lnSpc>
          <a:spcPct val="90000"/>
        </a:lnSpc>
        <a:spcBef>
          <a:spcPct val="0"/>
        </a:spcBef>
        <a:buNone/>
        <a:defRPr sz="11045" kern="1200">
          <a:solidFill>
            <a:schemeClr val="tx1"/>
          </a:solidFill>
          <a:latin typeface="+mj-lt"/>
          <a:ea typeface="+mj-ea"/>
          <a:cs typeface="+mj-cs"/>
        </a:defRPr>
      </a:lvl1pPr>
    </p:titleStyle>
    <p:bodyStyle>
      <a:lvl1pPr marL="573832" indent="-573832" algn="l" defTabSz="2295327" rtl="0" eaLnBrk="1" latinLnBrk="0" hangingPunct="1">
        <a:lnSpc>
          <a:spcPct val="90000"/>
        </a:lnSpc>
        <a:spcBef>
          <a:spcPts val="2510"/>
        </a:spcBef>
        <a:buFont typeface="Arial" panose="020B0604020202020204" pitchFamily="34" charset="0"/>
        <a:buChar char="•"/>
        <a:defRPr sz="7029" kern="1200">
          <a:solidFill>
            <a:schemeClr val="tx1"/>
          </a:solidFill>
          <a:latin typeface="+mn-lt"/>
          <a:ea typeface="+mn-ea"/>
          <a:cs typeface="+mn-cs"/>
        </a:defRPr>
      </a:lvl1pPr>
      <a:lvl2pPr marL="1721495" indent="-573832" algn="l" defTabSz="2295327" rtl="0" eaLnBrk="1" latinLnBrk="0" hangingPunct="1">
        <a:lnSpc>
          <a:spcPct val="90000"/>
        </a:lnSpc>
        <a:spcBef>
          <a:spcPts val="1255"/>
        </a:spcBef>
        <a:buFont typeface="Arial" panose="020B0604020202020204" pitchFamily="34" charset="0"/>
        <a:buChar char="•"/>
        <a:defRPr sz="6024" kern="1200">
          <a:solidFill>
            <a:schemeClr val="tx1"/>
          </a:solidFill>
          <a:latin typeface="+mn-lt"/>
          <a:ea typeface="+mn-ea"/>
          <a:cs typeface="+mn-cs"/>
        </a:defRPr>
      </a:lvl2pPr>
      <a:lvl3pPr marL="2869159" indent="-573832" algn="l" defTabSz="2295327" rtl="0" eaLnBrk="1" latinLnBrk="0" hangingPunct="1">
        <a:lnSpc>
          <a:spcPct val="90000"/>
        </a:lnSpc>
        <a:spcBef>
          <a:spcPts val="1255"/>
        </a:spcBef>
        <a:buFont typeface="Arial" panose="020B0604020202020204" pitchFamily="34" charset="0"/>
        <a:buChar char="•"/>
        <a:defRPr sz="5020" kern="1200">
          <a:solidFill>
            <a:schemeClr val="tx1"/>
          </a:solidFill>
          <a:latin typeface="+mn-lt"/>
          <a:ea typeface="+mn-ea"/>
          <a:cs typeface="+mn-cs"/>
        </a:defRPr>
      </a:lvl3pPr>
      <a:lvl4pPr marL="4016822" indent="-573832" algn="l" defTabSz="2295327" rtl="0" eaLnBrk="1" latinLnBrk="0" hangingPunct="1">
        <a:lnSpc>
          <a:spcPct val="90000"/>
        </a:lnSpc>
        <a:spcBef>
          <a:spcPts val="1255"/>
        </a:spcBef>
        <a:buFont typeface="Arial" panose="020B0604020202020204" pitchFamily="34" charset="0"/>
        <a:buChar char="•"/>
        <a:defRPr sz="4518" kern="1200">
          <a:solidFill>
            <a:schemeClr val="tx1"/>
          </a:solidFill>
          <a:latin typeface="+mn-lt"/>
          <a:ea typeface="+mn-ea"/>
          <a:cs typeface="+mn-cs"/>
        </a:defRPr>
      </a:lvl4pPr>
      <a:lvl5pPr marL="5164485" indent="-573832" algn="l" defTabSz="2295327" rtl="0" eaLnBrk="1" latinLnBrk="0" hangingPunct="1">
        <a:lnSpc>
          <a:spcPct val="90000"/>
        </a:lnSpc>
        <a:spcBef>
          <a:spcPts val="1255"/>
        </a:spcBef>
        <a:buFont typeface="Arial" panose="020B0604020202020204" pitchFamily="34" charset="0"/>
        <a:buChar char="•"/>
        <a:defRPr sz="4518" kern="1200">
          <a:solidFill>
            <a:schemeClr val="tx1"/>
          </a:solidFill>
          <a:latin typeface="+mn-lt"/>
          <a:ea typeface="+mn-ea"/>
          <a:cs typeface="+mn-cs"/>
        </a:defRPr>
      </a:lvl5pPr>
      <a:lvl6pPr marL="6312149" indent="-573832" algn="l" defTabSz="2295327" rtl="0" eaLnBrk="1" latinLnBrk="0" hangingPunct="1">
        <a:lnSpc>
          <a:spcPct val="90000"/>
        </a:lnSpc>
        <a:spcBef>
          <a:spcPts val="1255"/>
        </a:spcBef>
        <a:buFont typeface="Arial" panose="020B0604020202020204" pitchFamily="34" charset="0"/>
        <a:buChar char="•"/>
        <a:defRPr sz="4518" kern="1200">
          <a:solidFill>
            <a:schemeClr val="tx1"/>
          </a:solidFill>
          <a:latin typeface="+mn-lt"/>
          <a:ea typeface="+mn-ea"/>
          <a:cs typeface="+mn-cs"/>
        </a:defRPr>
      </a:lvl6pPr>
      <a:lvl7pPr marL="7459812" indent="-573832" algn="l" defTabSz="2295327" rtl="0" eaLnBrk="1" latinLnBrk="0" hangingPunct="1">
        <a:lnSpc>
          <a:spcPct val="90000"/>
        </a:lnSpc>
        <a:spcBef>
          <a:spcPts val="1255"/>
        </a:spcBef>
        <a:buFont typeface="Arial" panose="020B0604020202020204" pitchFamily="34" charset="0"/>
        <a:buChar char="•"/>
        <a:defRPr sz="4518" kern="1200">
          <a:solidFill>
            <a:schemeClr val="tx1"/>
          </a:solidFill>
          <a:latin typeface="+mn-lt"/>
          <a:ea typeface="+mn-ea"/>
          <a:cs typeface="+mn-cs"/>
        </a:defRPr>
      </a:lvl7pPr>
      <a:lvl8pPr marL="8607476" indent="-573832" algn="l" defTabSz="2295327" rtl="0" eaLnBrk="1" latinLnBrk="0" hangingPunct="1">
        <a:lnSpc>
          <a:spcPct val="90000"/>
        </a:lnSpc>
        <a:spcBef>
          <a:spcPts val="1255"/>
        </a:spcBef>
        <a:buFont typeface="Arial" panose="020B0604020202020204" pitchFamily="34" charset="0"/>
        <a:buChar char="•"/>
        <a:defRPr sz="4518" kern="1200">
          <a:solidFill>
            <a:schemeClr val="tx1"/>
          </a:solidFill>
          <a:latin typeface="+mn-lt"/>
          <a:ea typeface="+mn-ea"/>
          <a:cs typeface="+mn-cs"/>
        </a:defRPr>
      </a:lvl8pPr>
      <a:lvl9pPr marL="9755139" indent="-573832" algn="l" defTabSz="2295327" rtl="0" eaLnBrk="1" latinLnBrk="0" hangingPunct="1">
        <a:lnSpc>
          <a:spcPct val="90000"/>
        </a:lnSpc>
        <a:spcBef>
          <a:spcPts val="1255"/>
        </a:spcBef>
        <a:buFont typeface="Arial" panose="020B0604020202020204" pitchFamily="34" charset="0"/>
        <a:buChar char="•"/>
        <a:defRPr sz="4518" kern="1200">
          <a:solidFill>
            <a:schemeClr val="tx1"/>
          </a:solidFill>
          <a:latin typeface="+mn-lt"/>
          <a:ea typeface="+mn-ea"/>
          <a:cs typeface="+mn-cs"/>
        </a:defRPr>
      </a:lvl9pPr>
    </p:bodyStyle>
    <p:otherStyle>
      <a:defPPr>
        <a:defRPr lang="en-US"/>
      </a:defPPr>
      <a:lvl1pPr marL="0" algn="l" defTabSz="2295327" rtl="0" eaLnBrk="1" latinLnBrk="0" hangingPunct="1">
        <a:defRPr sz="4518" kern="1200">
          <a:solidFill>
            <a:schemeClr val="tx1"/>
          </a:solidFill>
          <a:latin typeface="+mn-lt"/>
          <a:ea typeface="+mn-ea"/>
          <a:cs typeface="+mn-cs"/>
        </a:defRPr>
      </a:lvl1pPr>
      <a:lvl2pPr marL="1147663" algn="l" defTabSz="2295327" rtl="0" eaLnBrk="1" latinLnBrk="0" hangingPunct="1">
        <a:defRPr sz="4518" kern="1200">
          <a:solidFill>
            <a:schemeClr val="tx1"/>
          </a:solidFill>
          <a:latin typeface="+mn-lt"/>
          <a:ea typeface="+mn-ea"/>
          <a:cs typeface="+mn-cs"/>
        </a:defRPr>
      </a:lvl2pPr>
      <a:lvl3pPr marL="2295327" algn="l" defTabSz="2295327" rtl="0" eaLnBrk="1" latinLnBrk="0" hangingPunct="1">
        <a:defRPr sz="4518" kern="1200">
          <a:solidFill>
            <a:schemeClr val="tx1"/>
          </a:solidFill>
          <a:latin typeface="+mn-lt"/>
          <a:ea typeface="+mn-ea"/>
          <a:cs typeface="+mn-cs"/>
        </a:defRPr>
      </a:lvl3pPr>
      <a:lvl4pPr marL="3442990" algn="l" defTabSz="2295327" rtl="0" eaLnBrk="1" latinLnBrk="0" hangingPunct="1">
        <a:defRPr sz="4518" kern="1200">
          <a:solidFill>
            <a:schemeClr val="tx1"/>
          </a:solidFill>
          <a:latin typeface="+mn-lt"/>
          <a:ea typeface="+mn-ea"/>
          <a:cs typeface="+mn-cs"/>
        </a:defRPr>
      </a:lvl4pPr>
      <a:lvl5pPr marL="4590654" algn="l" defTabSz="2295327" rtl="0" eaLnBrk="1" latinLnBrk="0" hangingPunct="1">
        <a:defRPr sz="4518" kern="1200">
          <a:solidFill>
            <a:schemeClr val="tx1"/>
          </a:solidFill>
          <a:latin typeface="+mn-lt"/>
          <a:ea typeface="+mn-ea"/>
          <a:cs typeface="+mn-cs"/>
        </a:defRPr>
      </a:lvl5pPr>
      <a:lvl6pPr marL="5738317" algn="l" defTabSz="2295327" rtl="0" eaLnBrk="1" latinLnBrk="0" hangingPunct="1">
        <a:defRPr sz="4518" kern="1200">
          <a:solidFill>
            <a:schemeClr val="tx1"/>
          </a:solidFill>
          <a:latin typeface="+mn-lt"/>
          <a:ea typeface="+mn-ea"/>
          <a:cs typeface="+mn-cs"/>
        </a:defRPr>
      </a:lvl6pPr>
      <a:lvl7pPr marL="6885981" algn="l" defTabSz="2295327" rtl="0" eaLnBrk="1" latinLnBrk="0" hangingPunct="1">
        <a:defRPr sz="4518" kern="1200">
          <a:solidFill>
            <a:schemeClr val="tx1"/>
          </a:solidFill>
          <a:latin typeface="+mn-lt"/>
          <a:ea typeface="+mn-ea"/>
          <a:cs typeface="+mn-cs"/>
        </a:defRPr>
      </a:lvl7pPr>
      <a:lvl8pPr marL="8033644" algn="l" defTabSz="2295327" rtl="0" eaLnBrk="1" latinLnBrk="0" hangingPunct="1">
        <a:defRPr sz="4518" kern="1200">
          <a:solidFill>
            <a:schemeClr val="tx1"/>
          </a:solidFill>
          <a:latin typeface="+mn-lt"/>
          <a:ea typeface="+mn-ea"/>
          <a:cs typeface="+mn-cs"/>
        </a:defRPr>
      </a:lvl8pPr>
      <a:lvl9pPr marL="9181308" algn="l" defTabSz="2295327" rtl="0" eaLnBrk="1" latinLnBrk="0" hangingPunct="1">
        <a:defRPr sz="45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7" Type="http://schemas.openxmlformats.org/officeDocument/2006/relationships/image" Target="../media/image12.png"/><Relationship Id="rId2" Type="http://schemas.openxmlformats.org/officeDocument/2006/relationships/image" Target="../media/image9.png"/><Relationship Id="rId16" Type="http://schemas.microsoft.com/office/2007/relationships/diagramDrawing" Target="../diagrams/drawing1.xml"/><Relationship Id="rId29"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chart" Target="../charts/chart2.xml"/><Relationship Id="rId11" Type="http://schemas.openxmlformats.org/officeDocument/2006/relationships/image" Target="../media/image14.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11.png"/><Relationship Id="rId15" Type="http://schemas.openxmlformats.org/officeDocument/2006/relationships/diagramColors" Target="../diagrams/colors1.xml"/><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chart" Target="../charts/chart4.xml"/><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chart" Target="../charts/chart1.xml"/><Relationship Id="rId9" Type="http://schemas.openxmlformats.org/officeDocument/2006/relationships/image" Target="../media/image13.png"/><Relationship Id="rId14" Type="http://schemas.openxmlformats.org/officeDocument/2006/relationships/diagramQuickStyle" Target="../diagrams/quickStyle1.xml"/><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chart" Target="../charts/chart3.xml"/><Relationship Id="rId3" Type="http://schemas.openxmlformats.org/officeDocument/2006/relationships/image" Target="../media/image10.png"/><Relationship Id="rId12" Type="http://schemas.openxmlformats.org/officeDocument/2006/relationships/diagramData" Target="../diagrams/data1.xml"/><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png"/><Relationship Id="rId4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3F5FA"/>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C1C5F4-42E6-6E4B-8E6E-E70AB3E9FB38}"/>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57C5DE76-8069-3440-8E22-C2160EC86647}"/>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C22E783C-8F11-F449-80A1-BCC66D5D84C0}"/>
              </a:ext>
            </a:extLst>
          </p:cNvPr>
          <p:cNvSpPr>
            <a:spLocks noGrp="1"/>
          </p:cNvSpPr>
          <p:nvPr>
            <p:ph type="body" sz="quarter" idx="19"/>
          </p:nvPr>
        </p:nvSpPr>
        <p:spPr/>
        <p:txBody>
          <a:bodyPr/>
          <a:lstStyle/>
          <a:p>
            <a:endParaRPr lang="en-US" dirty="0"/>
          </a:p>
        </p:txBody>
      </p:sp>
      <p:sp>
        <p:nvSpPr>
          <p:cNvPr id="5" name="Text Placeholder 4">
            <a:extLst>
              <a:ext uri="{FF2B5EF4-FFF2-40B4-BE49-F238E27FC236}">
                <a16:creationId xmlns:a16="http://schemas.microsoft.com/office/drawing/2014/main" id="{7A4E7836-F86D-4E47-82AC-9AED4CBA5A95}"/>
              </a:ext>
            </a:extLst>
          </p:cNvPr>
          <p:cNvSpPr>
            <a:spLocks noGrp="1"/>
          </p:cNvSpPr>
          <p:nvPr>
            <p:ph type="body" sz="quarter" idx="20"/>
          </p:nvPr>
        </p:nvSpPr>
        <p:spPr/>
        <p:txBody>
          <a:bodyPr/>
          <a:lstStyle/>
          <a:p>
            <a:endParaRPr lang="en-US" dirty="0"/>
          </a:p>
        </p:txBody>
      </p:sp>
      <p:sp>
        <p:nvSpPr>
          <p:cNvPr id="6" name="Text Placeholder 5">
            <a:extLst>
              <a:ext uri="{FF2B5EF4-FFF2-40B4-BE49-F238E27FC236}">
                <a16:creationId xmlns:a16="http://schemas.microsoft.com/office/drawing/2014/main" id="{4929E6D8-6A3E-0D40-B237-97C5DD633FF8}"/>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AEBC2AF2-884D-024C-A113-8D340A3A5B32}"/>
              </a:ext>
            </a:extLst>
          </p:cNvPr>
          <p:cNvSpPr>
            <a:spLocks noGrp="1"/>
          </p:cNvSpPr>
          <p:nvPr>
            <p:ph type="body" sz="quarter" idx="22"/>
          </p:nvPr>
        </p:nvSpPr>
        <p:spPr/>
        <p:txBody>
          <a:bodyPr/>
          <a:lstStyle/>
          <a:p>
            <a:endParaRPr lang="en-US" dirty="0"/>
          </a:p>
        </p:txBody>
      </p:sp>
      <p:sp>
        <p:nvSpPr>
          <p:cNvPr id="8" name="Text Placeholder 7">
            <a:extLst>
              <a:ext uri="{FF2B5EF4-FFF2-40B4-BE49-F238E27FC236}">
                <a16:creationId xmlns:a16="http://schemas.microsoft.com/office/drawing/2014/main" id="{B742C5A8-C26A-F74C-88B7-A76C459E313E}"/>
              </a:ext>
            </a:extLst>
          </p:cNvPr>
          <p:cNvSpPr>
            <a:spLocks noGrp="1"/>
          </p:cNvSpPr>
          <p:nvPr>
            <p:ph type="body" sz="quarter" idx="23"/>
          </p:nvPr>
        </p:nvSpPr>
        <p:spPr/>
        <p:txBody>
          <a:bodyPr/>
          <a:lstStyle/>
          <a:p>
            <a:endParaRPr lang="en-US" dirty="0"/>
          </a:p>
        </p:txBody>
      </p:sp>
      <p:sp>
        <p:nvSpPr>
          <p:cNvPr id="9" name="Text Placeholder 8">
            <a:extLst>
              <a:ext uri="{FF2B5EF4-FFF2-40B4-BE49-F238E27FC236}">
                <a16:creationId xmlns:a16="http://schemas.microsoft.com/office/drawing/2014/main" id="{241051FF-1053-4546-88BD-A578BA646245}"/>
              </a:ext>
            </a:extLst>
          </p:cNvPr>
          <p:cNvSpPr>
            <a:spLocks noGrp="1"/>
          </p:cNvSpPr>
          <p:nvPr>
            <p:ph type="body" sz="quarter" idx="24"/>
          </p:nvPr>
        </p:nvSpPr>
        <p:spPr/>
        <p:txBody>
          <a:bodyPr/>
          <a:lstStyle/>
          <a:p>
            <a:endParaRPr lang="en-US" dirty="0"/>
          </a:p>
        </p:txBody>
      </p:sp>
      <p:sp>
        <p:nvSpPr>
          <p:cNvPr id="10" name="Text Placeholder 9">
            <a:extLst>
              <a:ext uri="{FF2B5EF4-FFF2-40B4-BE49-F238E27FC236}">
                <a16:creationId xmlns:a16="http://schemas.microsoft.com/office/drawing/2014/main" id="{5B1A8DE2-81CC-7040-9592-001890D87F60}"/>
              </a:ext>
            </a:extLst>
          </p:cNvPr>
          <p:cNvSpPr>
            <a:spLocks noGrp="1"/>
          </p:cNvSpPr>
          <p:nvPr>
            <p:ph type="body" sz="quarter" idx="25"/>
          </p:nvPr>
        </p:nvSpPr>
        <p:spPr/>
        <p:txBody>
          <a:bodyPr/>
          <a:lstStyle/>
          <a:p>
            <a:endParaRPr lang="en-US" dirty="0"/>
          </a:p>
        </p:txBody>
      </p:sp>
      <p:sp>
        <p:nvSpPr>
          <p:cNvPr id="11" name="Text Placeholder 10">
            <a:extLst>
              <a:ext uri="{FF2B5EF4-FFF2-40B4-BE49-F238E27FC236}">
                <a16:creationId xmlns:a16="http://schemas.microsoft.com/office/drawing/2014/main" id="{3C0DD84F-0F4D-EC43-931F-B8DF15AF797A}"/>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42014E9E-169E-8246-883A-8A71F7E95AD8}"/>
              </a:ext>
            </a:extLst>
          </p:cNvPr>
          <p:cNvSpPr>
            <a:spLocks noGrp="1"/>
          </p:cNvSpPr>
          <p:nvPr>
            <p:ph type="body" sz="quarter" idx="27"/>
          </p:nvPr>
        </p:nvSpPr>
        <p:spPr/>
        <p:txBody>
          <a:bodyPr/>
          <a:lstStyle/>
          <a:p>
            <a:endParaRPr lang="en-US" dirty="0"/>
          </a:p>
        </p:txBody>
      </p:sp>
      <p:sp>
        <p:nvSpPr>
          <p:cNvPr id="13" name="Text Placeholder 12">
            <a:extLst>
              <a:ext uri="{FF2B5EF4-FFF2-40B4-BE49-F238E27FC236}">
                <a16:creationId xmlns:a16="http://schemas.microsoft.com/office/drawing/2014/main" id="{B4E5FCE1-3B90-844A-9353-B06B79AD5010}"/>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AC651EB-E6D8-D247-AC9C-D20C7780452C}"/>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B5C91068-2A46-ED42-863C-18C050A3E964}"/>
              </a:ext>
            </a:extLst>
          </p:cNvPr>
          <p:cNvSpPr>
            <a:spLocks noGrp="1"/>
          </p:cNvSpPr>
          <p:nvPr>
            <p:ph type="body" sz="quarter" idx="30"/>
          </p:nvPr>
        </p:nvSpPr>
        <p:spPr/>
        <p:txBody>
          <a:bodyPr/>
          <a:lstStyle/>
          <a:p>
            <a:endParaRPr lang="en-US" dirty="0"/>
          </a:p>
        </p:txBody>
      </p:sp>
      <p:sp>
        <p:nvSpPr>
          <p:cNvPr id="16" name="Text Placeholder 15">
            <a:extLst>
              <a:ext uri="{FF2B5EF4-FFF2-40B4-BE49-F238E27FC236}">
                <a16:creationId xmlns:a16="http://schemas.microsoft.com/office/drawing/2014/main" id="{124E6539-F557-9A4F-9A2E-C5C964AD68D7}"/>
              </a:ext>
            </a:extLst>
          </p:cNvPr>
          <p:cNvSpPr>
            <a:spLocks noGrp="1"/>
          </p:cNvSpPr>
          <p:nvPr>
            <p:ph type="body" sz="quarter" idx="150"/>
          </p:nvPr>
        </p:nvSpPr>
        <p:spPr/>
        <p:txBody>
          <a:bodyPr/>
          <a:lstStyle/>
          <a:p>
            <a:endParaRPr lang="en-US" dirty="0">
              <a:solidFill>
                <a:srgbClr val="002060"/>
              </a:solidFill>
            </a:endParaRPr>
          </a:p>
        </p:txBody>
      </p:sp>
      <p:sp>
        <p:nvSpPr>
          <p:cNvPr id="17" name="Text Placeholder 16">
            <a:extLst>
              <a:ext uri="{FF2B5EF4-FFF2-40B4-BE49-F238E27FC236}">
                <a16:creationId xmlns:a16="http://schemas.microsoft.com/office/drawing/2014/main" id="{9108DB5A-1814-474A-B3C1-73656886D22F}"/>
              </a:ext>
            </a:extLst>
          </p:cNvPr>
          <p:cNvSpPr>
            <a:spLocks noGrp="1"/>
          </p:cNvSpPr>
          <p:nvPr>
            <p:ph type="body" sz="quarter" idx="151"/>
          </p:nvPr>
        </p:nvSpPr>
        <p:spPr/>
        <p:txBody>
          <a:bodyPr/>
          <a:lstStyle/>
          <a:p>
            <a:endParaRPr lang="en-US" dirty="0">
              <a:solidFill>
                <a:srgbClr val="002060"/>
              </a:solidFill>
            </a:endParaRPr>
          </a:p>
        </p:txBody>
      </p:sp>
      <p:sp>
        <p:nvSpPr>
          <p:cNvPr id="18" name="Text Placeholder 17">
            <a:extLst>
              <a:ext uri="{FF2B5EF4-FFF2-40B4-BE49-F238E27FC236}">
                <a16:creationId xmlns:a16="http://schemas.microsoft.com/office/drawing/2014/main" id="{FB834CD6-BD88-9644-BB99-927672472181}"/>
              </a:ext>
            </a:extLst>
          </p:cNvPr>
          <p:cNvSpPr>
            <a:spLocks noGrp="1"/>
          </p:cNvSpPr>
          <p:nvPr>
            <p:ph type="body" sz="quarter" idx="153"/>
          </p:nvPr>
        </p:nvSpPr>
        <p:spPr/>
        <p:txBody>
          <a:bodyPr/>
          <a:lstStyle/>
          <a:p>
            <a:endParaRPr lang="en-US" dirty="0">
              <a:solidFill>
                <a:srgbClr val="002060"/>
              </a:solidFill>
            </a:endParaRPr>
          </a:p>
        </p:txBody>
      </p:sp>
      <p:sp>
        <p:nvSpPr>
          <p:cNvPr id="20" name="TextBox 19"/>
          <p:cNvSpPr txBox="1"/>
          <p:nvPr/>
        </p:nvSpPr>
        <p:spPr>
          <a:xfrm>
            <a:off x="26854371" y="569655"/>
            <a:ext cx="3111878" cy="830997"/>
          </a:xfrm>
          <a:prstGeom prst="rect">
            <a:avLst/>
          </a:prstGeom>
          <a:noFill/>
        </p:spPr>
        <p:txBody>
          <a:bodyPr wrap="none" rtlCol="0">
            <a:spAutoFit/>
          </a:bodyPr>
          <a:lstStyle/>
          <a:p>
            <a:r>
              <a:rPr lang="en-IN" sz="4800" b="1" dirty="0">
                <a:latin typeface="Times New Roman" panose="02020603050405020304" pitchFamily="18" charset="0"/>
                <a:cs typeface="Times New Roman" panose="02020603050405020304" pitchFamily="18" charset="0"/>
              </a:rPr>
              <a:t>Poster No: </a:t>
            </a:r>
          </a:p>
        </p:txBody>
      </p:sp>
      <p:sp>
        <p:nvSpPr>
          <p:cNvPr id="22" name="TextBox 21"/>
          <p:cNvSpPr txBox="1"/>
          <p:nvPr/>
        </p:nvSpPr>
        <p:spPr>
          <a:xfrm>
            <a:off x="14058900" y="3861522"/>
            <a:ext cx="2919389" cy="1569660"/>
          </a:xfrm>
          <a:prstGeom prst="rect">
            <a:avLst/>
          </a:prstGeom>
          <a:noFill/>
        </p:spPr>
        <p:txBody>
          <a:bodyPr wrap="none" rtlCol="0">
            <a:spAutoFit/>
          </a:bodyPr>
          <a:lstStyle/>
          <a:p>
            <a:r>
              <a:rPr lang="en-US" sz="9600" dirty="0">
                <a:latin typeface="Times New Roman" panose="02020603050405020304" pitchFamily="18" charset="0"/>
                <a:cs typeface="Times New Roman" panose="02020603050405020304" pitchFamily="18" charset="0"/>
              </a:rPr>
              <a:t>90cm</a:t>
            </a:r>
            <a:endParaRPr lang="en-IN" sz="9600" dirty="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a:off x="16711589" y="4913052"/>
            <a:ext cx="136255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630458" y="4913052"/>
            <a:ext cx="129712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8152345" y="8573555"/>
            <a:ext cx="168380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7732459" y="27999785"/>
            <a:ext cx="1599831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6200000">
            <a:off x="-1241620" y="17748310"/>
            <a:ext cx="3797001" cy="1569660"/>
          </a:xfrm>
          <a:prstGeom prst="rect">
            <a:avLst/>
          </a:prstGeom>
          <a:noFill/>
        </p:spPr>
        <p:txBody>
          <a:bodyPr wrap="none" rtlCol="0">
            <a:spAutoFit/>
          </a:bodyPr>
          <a:lstStyle/>
          <a:p>
            <a:r>
              <a:rPr lang="en-US" sz="9600" dirty="0">
                <a:latin typeface="Times New Roman" panose="02020603050405020304" pitchFamily="18" charset="0"/>
                <a:cs typeface="Times New Roman" panose="02020603050405020304" pitchFamily="18" charset="0"/>
              </a:rPr>
              <a:t>110 cm</a:t>
            </a:r>
            <a:endParaRPr lang="en-IN" sz="9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6854371" y="3692245"/>
            <a:ext cx="3690060" cy="95410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FF0000"/>
                </a:solidFill>
                <a:latin typeface="Verdana" pitchFamily="34" charset="0"/>
                <a:ea typeface="Verdana" pitchFamily="34" charset="0"/>
                <a:cs typeface="Verdana" pitchFamily="34" charset="0"/>
              </a:rPr>
              <a:t>17</a:t>
            </a:r>
            <a:r>
              <a:rPr lang="en-US" sz="2800" b="1" baseline="30000" dirty="0">
                <a:ln/>
                <a:solidFill>
                  <a:srgbClr val="FF0000"/>
                </a:solidFill>
                <a:latin typeface="Verdana" pitchFamily="34" charset="0"/>
                <a:ea typeface="Verdana" pitchFamily="34" charset="0"/>
                <a:cs typeface="Verdana" pitchFamily="34" charset="0"/>
              </a:rPr>
              <a:t>th</a:t>
            </a:r>
            <a:r>
              <a:rPr lang="en-US" sz="2800" b="1" dirty="0">
                <a:ln/>
                <a:solidFill>
                  <a:srgbClr val="FF0000"/>
                </a:solidFill>
                <a:latin typeface="Verdana" pitchFamily="34" charset="0"/>
                <a:ea typeface="Verdana" pitchFamily="34" charset="0"/>
                <a:cs typeface="Verdana" pitchFamily="34" charset="0"/>
              </a:rPr>
              <a:t>APRIL 2026</a:t>
            </a:r>
          </a:p>
          <a:p>
            <a:r>
              <a:rPr lang="en-US" sz="2800" b="1" dirty="0">
                <a:ln/>
                <a:solidFill>
                  <a:srgbClr val="FF0000"/>
                </a:solidFill>
                <a:latin typeface="Verdana" pitchFamily="34" charset="0"/>
                <a:ea typeface="Verdana" pitchFamily="34" charset="0"/>
                <a:cs typeface="Verdana" pitchFamily="34" charset="0"/>
              </a:rPr>
              <a:t> RAEMPS-2K26</a:t>
            </a:r>
          </a:p>
        </p:txBody>
      </p:sp>
      <p:pic>
        <p:nvPicPr>
          <p:cNvPr id="21" name="Picture 2">
            <a:extLst>
              <a:ext uri="{FF2B5EF4-FFF2-40B4-BE49-F238E27FC236}">
                <a16:creationId xmlns:a16="http://schemas.microsoft.com/office/drawing/2014/main" id="{DEB372B4-ADDE-253E-8E5E-BF8D979034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906" y="294640"/>
            <a:ext cx="3531605" cy="8124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he SAGE Group Bhopal – Company in India | Group in India">
            <a:extLst>
              <a:ext uri="{FF2B5EF4-FFF2-40B4-BE49-F238E27FC236}">
                <a16:creationId xmlns:a16="http://schemas.microsoft.com/office/drawing/2014/main" id="{6A3CB90F-C763-25D3-8998-D16DE059F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17" y="1471077"/>
            <a:ext cx="3633301" cy="330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B584C-DAE4-B64F-8B4A-6DF8964B237A}"/>
              </a:ext>
            </a:extLst>
          </p:cNvPr>
          <p:cNvSpPr/>
          <p:nvPr/>
        </p:nvSpPr>
        <p:spPr>
          <a:xfrm>
            <a:off x="1748440" y="-274038"/>
            <a:ext cx="27106945" cy="4968710"/>
          </a:xfrm>
          <a:prstGeom prst="rect">
            <a:avLst/>
          </a:prstGeom>
          <a:solidFill>
            <a:srgbClr val="00008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999" tIns="37500" rIns="74999" bIns="37500" numCol="1" spcCol="0" rtlCol="0" fromWordArt="0" anchor="ctr" anchorCtr="0" forceAA="0" compatLnSpc="1">
            <a:prstTxWarp prst="textNoShape">
              <a:avLst/>
            </a:prstTxWarp>
            <a:noAutofit/>
          </a:bodyPr>
          <a:lstStyle/>
          <a:p>
            <a:pPr algn="ctr"/>
            <a:endParaRPr lang="en-US" sz="5823"/>
          </a:p>
        </p:txBody>
      </p:sp>
      <p:sp>
        <p:nvSpPr>
          <p:cNvPr id="5" name="Poster Title">
            <a:extLst>
              <a:ext uri="{FF2B5EF4-FFF2-40B4-BE49-F238E27FC236}">
                <a16:creationId xmlns:a16="http://schemas.microsoft.com/office/drawing/2014/main" id="{E7F90811-EE38-3846-9855-E244F6F818F3}"/>
              </a:ext>
            </a:extLst>
          </p:cNvPr>
          <p:cNvSpPr>
            <a:spLocks noChangeArrowheads="1"/>
          </p:cNvSpPr>
          <p:nvPr/>
        </p:nvSpPr>
        <p:spPr bwMode="auto">
          <a:xfrm>
            <a:off x="2302857" y="399763"/>
            <a:ext cx="25842328" cy="48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897" tIns="23944" rIns="47897" bIns="23944">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spcAft>
                <a:spcPts val="656"/>
              </a:spcAft>
              <a:defRPr/>
            </a:pPr>
            <a:r>
              <a:rPr lang="en-US" altLang="en-US" sz="9600" b="1" dirty="0">
                <a:solidFill>
                  <a:srgbClr val="FF0000"/>
                </a:solidFill>
                <a:highlight>
                  <a:srgbClr val="FFFF00"/>
                </a:highlight>
                <a:latin typeface="Raleway" panose="020B0003030101060003" pitchFamily="34" charset="0"/>
                <a:ea typeface="Arial" charset="0"/>
              </a:rPr>
              <a:t>Sample  for Poster Template</a:t>
            </a:r>
          </a:p>
          <a:p>
            <a:pPr>
              <a:spcAft>
                <a:spcPts val="656"/>
              </a:spcAft>
              <a:defRPr/>
            </a:pPr>
            <a:r>
              <a:rPr lang="en-US" altLang="en-US" sz="9432" dirty="0">
                <a:solidFill>
                  <a:srgbClr val="FFFFFF"/>
                </a:solidFill>
                <a:latin typeface="Raleway" panose="020B0003030101060003" pitchFamily="34" charset="0"/>
                <a:ea typeface="Arial" charset="0"/>
              </a:rPr>
              <a:t> ACADEMIC RESEARCH POSTER TEMPLATE</a:t>
            </a:r>
          </a:p>
          <a:p>
            <a:pPr>
              <a:spcAft>
                <a:spcPts val="1968"/>
              </a:spcAft>
              <a:defRPr/>
            </a:pPr>
            <a:r>
              <a:rPr lang="en-US" altLang="en-US" sz="4921" dirty="0">
                <a:solidFill>
                  <a:srgbClr val="FFFFFF"/>
                </a:solidFill>
                <a:latin typeface="Raleway" panose="020B0003030101060003" pitchFamily="34" charset="0"/>
                <a:ea typeface="Arial" charset="0"/>
              </a:rPr>
              <a:t>Subtitle for Academic Research Poster (48x36 inches)</a:t>
            </a:r>
          </a:p>
          <a:p>
            <a:pPr>
              <a:spcBef>
                <a:spcPts val="945"/>
              </a:spcBef>
              <a:defRPr/>
            </a:pPr>
            <a:r>
              <a:rPr lang="en-US" altLang="en-US" sz="3937" b="1" dirty="0">
                <a:solidFill>
                  <a:srgbClr val="FFFFFF"/>
                </a:solidFill>
                <a:latin typeface="Raleway" panose="020B0003030101060003" pitchFamily="34" charset="0"/>
                <a:ea typeface="Arial" charset="0"/>
              </a:rPr>
              <a:t>Poster presenter name (bold) </a:t>
            </a:r>
            <a:r>
              <a:rPr lang="en-US" altLang="en-US" sz="3937" dirty="0">
                <a:solidFill>
                  <a:srgbClr val="FFFFFF"/>
                </a:solidFill>
                <a:latin typeface="Raleway" panose="020B0003030101060003" pitchFamily="34" charset="0"/>
                <a:ea typeface="Arial" charset="0"/>
              </a:rPr>
              <a:t>and the names of the people who contributed to this presentation</a:t>
            </a:r>
          </a:p>
        </p:txBody>
      </p:sp>
      <p:sp>
        <p:nvSpPr>
          <p:cNvPr id="6" name="Introduction Textbox">
            <a:extLst>
              <a:ext uri="{FF2B5EF4-FFF2-40B4-BE49-F238E27FC236}">
                <a16:creationId xmlns:a16="http://schemas.microsoft.com/office/drawing/2014/main" id="{30B7F963-3F56-4049-A7A1-977C6C2091C1}"/>
              </a:ext>
            </a:extLst>
          </p:cNvPr>
          <p:cNvSpPr txBox="1">
            <a:spLocks noChangeArrowheads="1"/>
          </p:cNvSpPr>
          <p:nvPr/>
        </p:nvSpPr>
        <p:spPr bwMode="auto">
          <a:xfrm>
            <a:off x="2534996" y="5409911"/>
            <a:ext cx="3869688" cy="773930"/>
          </a:xfrm>
          <a:prstGeom prst="rect">
            <a:avLst/>
          </a:prstGeom>
          <a:solidFill>
            <a:schemeClr val="bg1">
              <a:alpha val="63000"/>
            </a:scheme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spcAft>
                <a:spcPts val="630"/>
              </a:spcAft>
            </a:pPr>
            <a:r>
              <a:rPr lang="en-US" sz="4429" b="1" dirty="0">
                <a:solidFill>
                  <a:srgbClr val="00008F"/>
                </a:solidFill>
                <a:latin typeface="Raleway ExtraBold" panose="020B0003030101060003" pitchFamily="34" charset="0"/>
              </a:rPr>
              <a:t>Introduction</a:t>
            </a:r>
            <a:endParaRPr lang="en-US" sz="3281" b="1" dirty="0">
              <a:solidFill>
                <a:srgbClr val="00008F"/>
              </a:solidFill>
              <a:latin typeface="Raleway ExtraBold" panose="020B0003030101060003" pitchFamily="34" charset="0"/>
            </a:endParaRPr>
          </a:p>
        </p:txBody>
      </p:sp>
      <p:sp>
        <p:nvSpPr>
          <p:cNvPr id="8" name="Methods Textbox">
            <a:extLst>
              <a:ext uri="{FF2B5EF4-FFF2-40B4-BE49-F238E27FC236}">
                <a16:creationId xmlns:a16="http://schemas.microsoft.com/office/drawing/2014/main" id="{6376FC5A-1083-7E4C-83D9-7B6DDA9FB65B}"/>
              </a:ext>
            </a:extLst>
          </p:cNvPr>
          <p:cNvSpPr txBox="1"/>
          <p:nvPr/>
        </p:nvSpPr>
        <p:spPr>
          <a:xfrm>
            <a:off x="11354333" y="6010473"/>
            <a:ext cx="8149686" cy="4024050"/>
          </a:xfrm>
          <a:prstGeom prst="rect">
            <a:avLst/>
          </a:prstGeom>
          <a:solidFill>
            <a:schemeClr val="bg1">
              <a:alpha val="63000"/>
            </a:schemeClr>
          </a:solidFill>
          <a:effectLst/>
        </p:spPr>
        <p:txBody>
          <a:bodyPr wrap="square">
            <a:spAutoFit/>
          </a:bodyPr>
          <a:lstStyle/>
          <a:p>
            <a:pPr>
              <a:spcAft>
                <a:spcPts val="1148"/>
              </a:spcAft>
              <a:defRPr/>
            </a:pPr>
            <a:r>
              <a:rPr lang="en-US" sz="3281" dirty="0">
                <a:ea typeface="Arial" charset="0"/>
                <a:cs typeface="Arial" charset="0"/>
              </a:rPr>
              <a:t>Duis </a:t>
            </a:r>
            <a:r>
              <a:rPr lang="en-US" sz="3281" dirty="0" err="1">
                <a:ea typeface="Arial" charset="0"/>
                <a:cs typeface="Arial" charset="0"/>
              </a:rPr>
              <a:t>purus</a:t>
            </a:r>
            <a:r>
              <a:rPr lang="en-US" sz="3281" dirty="0">
                <a:ea typeface="Arial" charset="0"/>
                <a:cs typeface="Arial" charset="0"/>
              </a:rPr>
              <a:t> </a:t>
            </a:r>
            <a:r>
              <a:rPr lang="en-US" sz="3281" dirty="0" err="1">
                <a:ea typeface="Arial" charset="0"/>
                <a:cs typeface="Arial" charset="0"/>
              </a:rPr>
              <a:t>neque</a:t>
            </a:r>
            <a:r>
              <a:rPr lang="en-US" sz="3281" dirty="0">
                <a:ea typeface="Arial" charset="0"/>
                <a:cs typeface="Arial" charset="0"/>
              </a:rPr>
              <a:t>, </a:t>
            </a:r>
            <a:r>
              <a:rPr lang="en-US" sz="3281" dirty="0" err="1">
                <a:ea typeface="Arial" charset="0"/>
                <a:cs typeface="Arial" charset="0"/>
              </a:rPr>
              <a:t>facilisis</a:t>
            </a:r>
            <a:r>
              <a:rPr lang="en-US" sz="3281" dirty="0">
                <a:ea typeface="Arial" charset="0"/>
                <a:cs typeface="Arial" charset="0"/>
              </a:rPr>
              <a:t> cursus </a:t>
            </a:r>
            <a:r>
              <a:rPr lang="en-US" sz="3281" dirty="0" err="1">
                <a:ea typeface="Arial" charset="0"/>
                <a:cs typeface="Arial" charset="0"/>
              </a:rPr>
              <a:t>ultrices</a:t>
            </a:r>
            <a:r>
              <a:rPr lang="en-US" sz="3281" dirty="0">
                <a:ea typeface="Arial" charset="0"/>
                <a:cs typeface="Arial" charset="0"/>
              </a:rPr>
              <a:t> vel, </a:t>
            </a:r>
            <a:r>
              <a:rPr lang="en-US" sz="3281" dirty="0" err="1">
                <a:ea typeface="Arial" charset="0"/>
                <a:cs typeface="Arial" charset="0"/>
              </a:rPr>
              <a:t>ullamcorper</a:t>
            </a:r>
            <a:r>
              <a:rPr lang="en-US" sz="3281" dirty="0">
                <a:ea typeface="Arial" charset="0"/>
                <a:cs typeface="Arial" charset="0"/>
              </a:rPr>
              <a:t> ac </a:t>
            </a:r>
            <a:r>
              <a:rPr lang="en-US" sz="3281" dirty="0" err="1">
                <a:ea typeface="Arial" charset="0"/>
                <a:cs typeface="Arial" charset="0"/>
              </a:rPr>
              <a:t>augue</a:t>
            </a:r>
            <a:r>
              <a:rPr lang="en-US" sz="3281" dirty="0">
                <a:ea typeface="Arial" charset="0"/>
                <a:cs typeface="Arial" charset="0"/>
              </a:rPr>
              <a:t>. Donec semper lorem:</a:t>
            </a:r>
          </a:p>
          <a:p>
            <a:pPr>
              <a:spcBef>
                <a:spcPts val="630"/>
              </a:spcBef>
              <a:spcAft>
                <a:spcPts val="656"/>
              </a:spcAft>
              <a:defRPr/>
            </a:pPr>
            <a:r>
              <a:rPr lang="en-US" sz="3281" b="1" dirty="0">
                <a:solidFill>
                  <a:srgbClr val="00008F"/>
                </a:solidFill>
                <a:ea typeface="Arial" charset="0"/>
                <a:cs typeface="Arial" charset="0"/>
              </a:rPr>
              <a:t>MAURIS ORCI VARIUS ID DIAM</a:t>
            </a:r>
          </a:p>
          <a:p>
            <a:pPr marL="480019" lvl="1" indent="-240010">
              <a:spcAft>
                <a:spcPts val="656"/>
              </a:spcAft>
              <a:buClr>
                <a:schemeClr val="tx2"/>
              </a:buClr>
              <a:buSzPct val="125000"/>
              <a:buFont typeface="Arial" charset="0"/>
              <a:buChar char="•"/>
              <a:defRPr/>
            </a:pPr>
            <a:r>
              <a:rPr lang="en-US" sz="3281" dirty="0">
                <a:ea typeface="Arial" charset="0"/>
                <a:cs typeface="Arial" charset="0"/>
              </a:rPr>
              <a:t>Sed in </a:t>
            </a:r>
            <a:r>
              <a:rPr lang="en-US" sz="3281" dirty="0" err="1">
                <a:ea typeface="Arial" charset="0"/>
                <a:cs typeface="Arial" charset="0"/>
              </a:rPr>
              <a:t>risus</a:t>
            </a:r>
            <a:r>
              <a:rPr lang="en-US" sz="3281" dirty="0">
                <a:ea typeface="Arial" charset="0"/>
                <a:cs typeface="Arial" charset="0"/>
              </a:rPr>
              <a:t> </a:t>
            </a:r>
            <a:r>
              <a:rPr lang="en-US" sz="3281" dirty="0" err="1">
                <a:ea typeface="Arial" charset="0"/>
                <a:cs typeface="Arial" charset="0"/>
              </a:rPr>
              <a:t>nibh</a:t>
            </a:r>
            <a:r>
              <a:rPr lang="en-US" sz="3281" dirty="0">
                <a:ea typeface="Arial" charset="0"/>
                <a:cs typeface="Arial" charset="0"/>
              </a:rPr>
              <a:t>. In </a:t>
            </a:r>
            <a:r>
              <a:rPr lang="en-US" sz="3281" dirty="0" err="1">
                <a:ea typeface="Arial" charset="0"/>
                <a:cs typeface="Arial" charset="0"/>
              </a:rPr>
              <a:t>nisl</a:t>
            </a:r>
            <a:r>
              <a:rPr lang="en-US" sz="3281" dirty="0">
                <a:ea typeface="Arial" charset="0"/>
                <a:cs typeface="Arial" charset="0"/>
              </a:rPr>
              <a:t> </a:t>
            </a:r>
            <a:r>
              <a:rPr lang="en-US" sz="3281" dirty="0" err="1">
                <a:ea typeface="Arial" charset="0"/>
                <a:cs typeface="Arial" charset="0"/>
              </a:rPr>
              <a:t>quam</a:t>
            </a:r>
            <a:r>
              <a:rPr lang="en-US" sz="3281" dirty="0">
                <a:ea typeface="Arial" charset="0"/>
                <a:cs typeface="Arial" charset="0"/>
              </a:rPr>
              <a:t>, </a:t>
            </a:r>
            <a:r>
              <a:rPr lang="en-US" sz="3281" dirty="0" err="1">
                <a:ea typeface="Arial" charset="0"/>
                <a:cs typeface="Arial" charset="0"/>
              </a:rPr>
              <a:t>aliquet</a:t>
            </a:r>
            <a:r>
              <a:rPr lang="en-US" sz="3281" dirty="0">
                <a:ea typeface="Arial" charset="0"/>
                <a:cs typeface="Arial" charset="0"/>
              </a:rPr>
              <a:t> sed </a:t>
            </a:r>
            <a:r>
              <a:rPr lang="en-US" sz="3281" dirty="0" err="1">
                <a:ea typeface="Arial" charset="0"/>
                <a:cs typeface="Arial" charset="0"/>
              </a:rPr>
              <a:t>nibh</a:t>
            </a:r>
            <a:r>
              <a:rPr lang="en-US" sz="3281" dirty="0">
                <a:ea typeface="Arial" charset="0"/>
                <a:cs typeface="Arial" charset="0"/>
              </a:rPr>
              <a:t> </a:t>
            </a:r>
            <a:r>
              <a:rPr lang="en-US" sz="3281" dirty="0" err="1">
                <a:ea typeface="Arial" charset="0"/>
                <a:cs typeface="Arial" charset="0"/>
              </a:rPr>
              <a:t>sitamet</a:t>
            </a:r>
            <a:r>
              <a:rPr lang="en-US" sz="3281" dirty="0">
                <a:ea typeface="Arial" charset="0"/>
                <a:cs typeface="Arial" charset="0"/>
              </a:rPr>
              <a:t>, </a:t>
            </a:r>
            <a:r>
              <a:rPr lang="en-US" sz="3281" dirty="0" err="1">
                <a:ea typeface="Arial" charset="0"/>
                <a:cs typeface="Arial" charset="0"/>
              </a:rPr>
              <a:t>faucibus</a:t>
            </a:r>
            <a:r>
              <a:rPr lang="en-US" sz="3281" dirty="0">
                <a:ea typeface="Arial" charset="0"/>
                <a:cs typeface="Arial" charset="0"/>
              </a:rPr>
              <a:t> </a:t>
            </a:r>
            <a:r>
              <a:rPr lang="en-US" sz="3281" dirty="0" err="1">
                <a:ea typeface="Arial" charset="0"/>
                <a:cs typeface="Arial" charset="0"/>
              </a:rPr>
              <a:t>placerat</a:t>
            </a:r>
            <a:r>
              <a:rPr lang="en-US" sz="3281" dirty="0">
                <a:ea typeface="Arial" charset="0"/>
                <a:cs typeface="Arial" charset="0"/>
              </a:rPr>
              <a:t> dui. </a:t>
            </a:r>
          </a:p>
          <a:p>
            <a:pPr marL="480019" lvl="1" indent="-240010">
              <a:spcAft>
                <a:spcPts val="1148"/>
              </a:spcAft>
              <a:buClr>
                <a:schemeClr val="tx2"/>
              </a:buClr>
              <a:buSzPct val="125000"/>
              <a:buFont typeface="Arial" charset="0"/>
              <a:buChar char="•"/>
              <a:defRPr/>
            </a:pPr>
            <a:r>
              <a:rPr lang="en-US" sz="3281" dirty="0" err="1">
                <a:ea typeface="Arial" charset="0"/>
                <a:cs typeface="Arial" charset="0"/>
              </a:rPr>
              <a:t>Fusce</a:t>
            </a:r>
            <a:r>
              <a:rPr lang="en-US" sz="3281" dirty="0">
                <a:ea typeface="Arial" charset="0"/>
                <a:cs typeface="Arial" charset="0"/>
              </a:rPr>
              <a:t> </a:t>
            </a:r>
            <a:r>
              <a:rPr lang="en-US" sz="3281" dirty="0" err="1">
                <a:ea typeface="Arial" charset="0"/>
                <a:cs typeface="Arial" charset="0"/>
              </a:rPr>
              <a:t>quis</a:t>
            </a:r>
            <a:r>
              <a:rPr lang="en-US" sz="3281" dirty="0">
                <a:ea typeface="Arial" charset="0"/>
                <a:cs typeface="Arial" charset="0"/>
              </a:rPr>
              <a:t> </a:t>
            </a:r>
            <a:r>
              <a:rPr lang="en-US" sz="3281" dirty="0" err="1">
                <a:ea typeface="Arial" charset="0"/>
                <a:cs typeface="Arial" charset="0"/>
              </a:rPr>
              <a:t>augue</a:t>
            </a:r>
            <a:r>
              <a:rPr lang="en-US" sz="3281" dirty="0">
                <a:ea typeface="Arial" charset="0"/>
                <a:cs typeface="Arial" charset="0"/>
              </a:rPr>
              <a:t> </a:t>
            </a:r>
            <a:r>
              <a:rPr lang="en-US" sz="3281" dirty="0" err="1">
                <a:ea typeface="Arial" charset="0"/>
                <a:cs typeface="Arial" charset="0"/>
              </a:rPr>
              <a:t>scelerisque</a:t>
            </a:r>
            <a:r>
              <a:rPr lang="en-US" sz="3281" dirty="0">
                <a:ea typeface="Arial" charset="0"/>
                <a:cs typeface="Arial" charset="0"/>
              </a:rPr>
              <a:t>, </a:t>
            </a:r>
            <a:r>
              <a:rPr lang="en-US" sz="3281" dirty="0" err="1">
                <a:ea typeface="Arial" charset="0"/>
                <a:cs typeface="Arial" charset="0"/>
              </a:rPr>
              <a:t>luctus</a:t>
            </a:r>
            <a:r>
              <a:rPr lang="en-US" sz="3281" dirty="0">
                <a:ea typeface="Arial" charset="0"/>
                <a:cs typeface="Arial" charset="0"/>
              </a:rPr>
              <a:t> rum sed.</a:t>
            </a:r>
          </a:p>
        </p:txBody>
      </p:sp>
      <p:sp>
        <p:nvSpPr>
          <p:cNvPr id="10" name="Data Analysis Textbox">
            <a:extLst>
              <a:ext uri="{FF2B5EF4-FFF2-40B4-BE49-F238E27FC236}">
                <a16:creationId xmlns:a16="http://schemas.microsoft.com/office/drawing/2014/main" id="{0B697ED6-2091-F84A-AFB0-C62DFD730093}"/>
              </a:ext>
            </a:extLst>
          </p:cNvPr>
          <p:cNvSpPr txBox="1"/>
          <p:nvPr/>
        </p:nvSpPr>
        <p:spPr>
          <a:xfrm>
            <a:off x="2534995" y="11060772"/>
            <a:ext cx="8043905" cy="5940985"/>
          </a:xfrm>
          <a:prstGeom prst="rect">
            <a:avLst/>
          </a:prstGeom>
          <a:solidFill>
            <a:schemeClr val="bg1">
              <a:alpha val="63000"/>
            </a:schemeClr>
          </a:solidFill>
          <a:effectLst/>
        </p:spPr>
        <p:txBody>
          <a:bodyPr wrap="square">
            <a:spAutoFit/>
          </a:bodyPr>
          <a:lstStyle/>
          <a:p>
            <a:pPr>
              <a:spcAft>
                <a:spcPts val="1148"/>
              </a:spcAft>
              <a:defRPr/>
            </a:pPr>
            <a:r>
              <a:rPr lang="en-US" sz="3281" dirty="0" err="1">
                <a:ea typeface="Arial" charset="0"/>
                <a:cs typeface="Arial" charset="0"/>
              </a:rPr>
              <a:t>Mauris</a:t>
            </a:r>
            <a:r>
              <a:rPr lang="en-US" sz="3281" dirty="0">
                <a:ea typeface="Arial" charset="0"/>
                <a:cs typeface="Arial" charset="0"/>
              </a:rPr>
              <a:t> orci mi, varius id diam id, egestas auctor enim. Praesent ut massa nibh. Duis purus neque, facilisis cursus ultrices vel, ullamcorper ac augue </a:t>
            </a:r>
            <a:r>
              <a:rPr lang="en-US" sz="3281" dirty="0">
                <a:solidFill>
                  <a:schemeClr val="tx2"/>
                </a:solidFill>
                <a:ea typeface="Arial" charset="0"/>
                <a:cs typeface="Arial" charset="0"/>
              </a:rPr>
              <a:t>[See Figure A]</a:t>
            </a:r>
            <a:r>
              <a:rPr lang="en-US" sz="3281" dirty="0">
                <a:ea typeface="Arial" charset="0"/>
                <a:cs typeface="Arial" charset="0"/>
              </a:rPr>
              <a:t>. Donec:</a:t>
            </a:r>
          </a:p>
          <a:p>
            <a:pPr marL="510022" lvl="1" indent="-270011">
              <a:spcAft>
                <a:spcPts val="630"/>
              </a:spcAft>
              <a:buClr>
                <a:schemeClr val="tx2"/>
              </a:buClr>
              <a:buSzPct val="100000"/>
              <a:buFont typeface="+mj-lt"/>
              <a:buAutoNum type="alphaUcPeriod"/>
              <a:defRPr/>
            </a:pPr>
            <a:r>
              <a:rPr lang="en-US" sz="3281" dirty="0">
                <a:ea typeface="Arial" charset="0"/>
                <a:cs typeface="Arial" charset="0"/>
              </a:rPr>
              <a:t> Sed in risus nibh. In nisl quam, aliquet sed nibh sitamet, faucibus placerat dui.</a:t>
            </a:r>
          </a:p>
          <a:p>
            <a:pPr marL="510022" lvl="1" indent="-270011">
              <a:spcAft>
                <a:spcPts val="630"/>
              </a:spcAft>
              <a:buClr>
                <a:schemeClr val="tx2"/>
              </a:buClr>
              <a:buSzPct val="100000"/>
              <a:buFont typeface="+mj-lt"/>
              <a:buAutoNum type="alphaUcPeriod"/>
              <a:defRPr/>
            </a:pPr>
            <a:r>
              <a:rPr lang="en-US" sz="3281" dirty="0">
                <a:ea typeface="Arial" charset="0"/>
                <a:cs typeface="Arial" charset="0"/>
              </a:rPr>
              <a:t> </a:t>
            </a:r>
            <a:r>
              <a:rPr lang="en-US" sz="3281" dirty="0" err="1">
                <a:ea typeface="Arial" charset="0"/>
                <a:cs typeface="Arial" charset="0"/>
              </a:rPr>
              <a:t>Fusce</a:t>
            </a:r>
            <a:r>
              <a:rPr lang="en-US" sz="3281" dirty="0">
                <a:ea typeface="Arial" charset="0"/>
                <a:cs typeface="Arial" charset="0"/>
              </a:rPr>
              <a:t> quis augue scelerisque, luctus rum sed, ut dolor. pulvinar urna in eros posuere. </a:t>
            </a:r>
          </a:p>
          <a:p>
            <a:pPr marL="510022" lvl="1" indent="-270011">
              <a:buClr>
                <a:schemeClr val="tx2"/>
              </a:buClr>
              <a:buSzPct val="100000"/>
              <a:buFont typeface="+mj-lt"/>
              <a:buAutoNum type="alphaUcPeriod"/>
              <a:defRPr/>
            </a:pPr>
            <a:r>
              <a:rPr lang="en-US" sz="3281" dirty="0">
                <a:ea typeface="Arial" charset="0"/>
                <a:cs typeface="Arial" charset="0"/>
              </a:rPr>
              <a:t> In elementum orci dignissim proin semper ipsum.</a:t>
            </a:r>
          </a:p>
        </p:txBody>
      </p:sp>
      <p:sp>
        <p:nvSpPr>
          <p:cNvPr id="22" name="Data Table Caption">
            <a:extLst>
              <a:ext uri="{FF2B5EF4-FFF2-40B4-BE49-F238E27FC236}">
                <a16:creationId xmlns:a16="http://schemas.microsoft.com/office/drawing/2014/main" id="{BB34118D-096C-3D47-9A97-7A6608CC3BBC}"/>
              </a:ext>
            </a:extLst>
          </p:cNvPr>
          <p:cNvSpPr txBox="1"/>
          <p:nvPr/>
        </p:nvSpPr>
        <p:spPr>
          <a:xfrm>
            <a:off x="11585196" y="32764596"/>
            <a:ext cx="8016802" cy="597215"/>
          </a:xfrm>
          <a:prstGeom prst="rect">
            <a:avLst/>
          </a:prstGeom>
          <a:solidFill>
            <a:schemeClr val="bg1">
              <a:alpha val="42000"/>
            </a:schemeClr>
          </a:solidFill>
        </p:spPr>
        <p:txBody>
          <a:bodyPr wrap="square">
            <a:spAutoFit/>
          </a:bodyPr>
          <a:lstStyle/>
          <a:p>
            <a:pPr>
              <a:spcBef>
                <a:spcPts val="315"/>
              </a:spcBef>
              <a:buClr>
                <a:schemeClr val="tx2"/>
              </a:buClr>
              <a:defRPr/>
            </a:pPr>
            <a:r>
              <a:rPr lang="en-US" sz="3281" i="1" dirty="0">
                <a:ea typeface="Arial" charset="0"/>
                <a:cs typeface="Arial" charset="0"/>
              </a:rPr>
              <a:t>*Unamcorper efficitur sed in nulla. </a:t>
            </a:r>
          </a:p>
        </p:txBody>
      </p:sp>
      <p:sp>
        <p:nvSpPr>
          <p:cNvPr id="32" name="Conclusion Analysis Textbox">
            <a:extLst>
              <a:ext uri="{FF2B5EF4-FFF2-40B4-BE49-F238E27FC236}">
                <a16:creationId xmlns:a16="http://schemas.microsoft.com/office/drawing/2014/main" id="{AD2E58D8-AB1F-834B-9446-F53FFBA6CED5}"/>
              </a:ext>
            </a:extLst>
          </p:cNvPr>
          <p:cNvSpPr txBox="1"/>
          <p:nvPr/>
        </p:nvSpPr>
        <p:spPr>
          <a:xfrm>
            <a:off x="19894803" y="16487019"/>
            <a:ext cx="8595805" cy="5966633"/>
          </a:xfrm>
          <a:prstGeom prst="rect">
            <a:avLst/>
          </a:prstGeom>
          <a:solidFill>
            <a:schemeClr val="bg1">
              <a:alpha val="63000"/>
            </a:schemeClr>
          </a:solidFill>
          <a:effectLst/>
        </p:spPr>
        <p:txBody>
          <a:bodyPr wrap="square">
            <a:spAutoFit/>
          </a:bodyPr>
          <a:lstStyle/>
          <a:p>
            <a:pPr>
              <a:spcAft>
                <a:spcPts val="1148"/>
              </a:spcAft>
              <a:defRPr/>
            </a:pPr>
            <a:r>
              <a:rPr lang="en-US" sz="3281" dirty="0" err="1">
                <a:ea typeface="Arial" charset="0"/>
                <a:cs typeface="Arial" charset="0"/>
              </a:rPr>
              <a:t>Mauris</a:t>
            </a:r>
            <a:r>
              <a:rPr lang="en-US" sz="3281" dirty="0">
                <a:ea typeface="Arial" charset="0"/>
                <a:cs typeface="Arial" charset="0"/>
              </a:rPr>
              <a:t> orci mi, varius id diam id, egestas auctor enim. Praesent ut massa nibh. Duis purus neque, facilisis cursus ultrices vel, ullamcorper ac augue. Donec semper lorem:</a:t>
            </a:r>
          </a:p>
          <a:p>
            <a:pPr marL="480019" lvl="1" indent="-240010">
              <a:spcAft>
                <a:spcPts val="656"/>
              </a:spcAft>
              <a:buClr>
                <a:schemeClr val="tx2"/>
              </a:buClr>
              <a:buSzPct val="125000"/>
              <a:buFont typeface="Arial" charset="0"/>
              <a:buChar char="•"/>
              <a:defRPr/>
            </a:pPr>
            <a:r>
              <a:rPr lang="en-US" sz="3281" b="1" dirty="0">
                <a:ea typeface="Arial" charset="0"/>
                <a:cs typeface="Arial" charset="0"/>
              </a:rPr>
              <a:t>Sed Risus Nibh: </a:t>
            </a:r>
            <a:r>
              <a:rPr lang="en-US" sz="3281" dirty="0">
                <a:ea typeface="Arial" charset="0"/>
                <a:cs typeface="Arial" charset="0"/>
              </a:rPr>
              <a:t>CiIn nisl quam, aliquet sed nibh sitamet, faucibus placerat dui augue scelerisque. </a:t>
            </a:r>
          </a:p>
          <a:p>
            <a:pPr marL="480019" lvl="1" indent="-240010">
              <a:spcAft>
                <a:spcPts val="656"/>
              </a:spcAft>
              <a:buClr>
                <a:schemeClr val="tx2"/>
              </a:buClr>
              <a:buSzPct val="125000"/>
              <a:buFont typeface="Arial" charset="0"/>
              <a:buChar char="•"/>
              <a:defRPr/>
            </a:pPr>
            <a:r>
              <a:rPr lang="en-US" sz="3281" b="1" dirty="0">
                <a:ea typeface="Arial" charset="0"/>
                <a:cs typeface="Arial" charset="0"/>
              </a:rPr>
              <a:t>Curabitur Accumsan Nulla: </a:t>
            </a:r>
            <a:r>
              <a:rPr lang="en-US" sz="3281" dirty="0">
                <a:ea typeface="Arial" charset="0"/>
                <a:cs typeface="Arial" charset="0"/>
              </a:rPr>
              <a:t>Fusce quis augue urna scelerisque, luctus rum sed, </a:t>
            </a:r>
            <a:r>
              <a:rPr lang="en-US" sz="3281" dirty="0" err="1">
                <a:ea typeface="Arial" charset="0"/>
                <a:cs typeface="Arial" charset="0"/>
              </a:rPr>
              <a:t>ut</a:t>
            </a:r>
            <a:r>
              <a:rPr lang="en-US" sz="3281" dirty="0">
                <a:ea typeface="Arial" charset="0"/>
                <a:cs typeface="Arial" charset="0"/>
              </a:rPr>
              <a:t> dolor.</a:t>
            </a:r>
          </a:p>
          <a:p>
            <a:pPr marL="480019" lvl="1" indent="-240010">
              <a:spcAft>
                <a:spcPts val="656"/>
              </a:spcAft>
              <a:buClr>
                <a:schemeClr val="tx2"/>
              </a:buClr>
              <a:buSzPct val="125000"/>
              <a:buFont typeface="Arial" charset="0"/>
              <a:buChar char="•"/>
              <a:defRPr/>
            </a:pPr>
            <a:r>
              <a:rPr lang="en-US" sz="3281" b="1" dirty="0">
                <a:ea typeface="Arial" charset="0"/>
                <a:cs typeface="Arial" charset="0"/>
              </a:rPr>
              <a:t>Elementum Orci Dignissim:</a:t>
            </a:r>
            <a:r>
              <a:rPr lang="en-US" sz="3281" dirty="0">
                <a:ea typeface="Arial" charset="0"/>
                <a:cs typeface="Arial" charset="0"/>
              </a:rPr>
              <a:t> Proin semper ipsum finibus quam tempor, vitae consectetur.</a:t>
            </a:r>
          </a:p>
        </p:txBody>
      </p:sp>
      <p:sp>
        <p:nvSpPr>
          <p:cNvPr id="72" name="References Textbox">
            <a:extLst>
              <a:ext uri="{FF2B5EF4-FFF2-40B4-BE49-F238E27FC236}">
                <a16:creationId xmlns:a16="http://schemas.microsoft.com/office/drawing/2014/main" id="{BE058833-320B-114F-A419-2FD8729919A0}"/>
              </a:ext>
            </a:extLst>
          </p:cNvPr>
          <p:cNvSpPr txBox="1"/>
          <p:nvPr/>
        </p:nvSpPr>
        <p:spPr>
          <a:xfrm>
            <a:off x="20045412" y="29144468"/>
            <a:ext cx="8815282" cy="3703450"/>
          </a:xfrm>
          <a:prstGeom prst="rect">
            <a:avLst/>
          </a:prstGeom>
          <a:solidFill>
            <a:schemeClr val="bg1">
              <a:alpha val="63000"/>
            </a:schemeClr>
          </a:solidFill>
          <a:effectLst/>
        </p:spPr>
        <p:txBody>
          <a:bodyPr wrap="square">
            <a:spAutoFit/>
          </a:bodyPr>
          <a:lstStyle/>
          <a:p>
            <a:pPr>
              <a:spcAft>
                <a:spcPts val="630"/>
              </a:spcAft>
              <a:buClr>
                <a:schemeClr val="tx2"/>
              </a:buClr>
              <a:defRPr/>
            </a:pPr>
            <a:endParaRPr lang="en-US" sz="3281" dirty="0">
              <a:ea typeface="Arial" charset="0"/>
              <a:cs typeface="Arial" charset="0"/>
            </a:endParaRPr>
          </a:p>
          <a:p>
            <a:pPr>
              <a:buClr>
                <a:schemeClr val="tx2"/>
              </a:buClr>
              <a:buFont typeface="+mj-lt"/>
              <a:buAutoNum type="arabicPeriod"/>
              <a:defRPr/>
            </a:pPr>
            <a:r>
              <a:rPr lang="en-US" sz="3281" dirty="0">
                <a:ea typeface="Arial" charset="0"/>
                <a:cs typeface="Arial" charset="0"/>
              </a:rPr>
              <a:t>  Duis vitae tincidunt tortor, vitae sollicitudin magna</a:t>
            </a:r>
          </a:p>
          <a:p>
            <a:pPr>
              <a:buClr>
                <a:schemeClr val="tx2"/>
              </a:buClr>
              <a:buFont typeface="+mj-lt"/>
              <a:buAutoNum type="arabicPeriod"/>
              <a:defRPr/>
            </a:pPr>
            <a:r>
              <a:rPr lang="en-US" sz="3281" dirty="0">
                <a:ea typeface="Arial" charset="0"/>
                <a:cs typeface="Arial" charset="0"/>
              </a:rPr>
              <a:t>  Aenean et est sem. Phasellus nec lectus bibendum, posuere </a:t>
            </a:r>
          </a:p>
          <a:p>
            <a:pPr>
              <a:buClr>
                <a:schemeClr val="tx2"/>
              </a:buClr>
              <a:buFont typeface="+mj-lt"/>
              <a:buAutoNum type="arabicPeriod"/>
              <a:defRPr/>
            </a:pPr>
            <a:r>
              <a:rPr lang="en-US" sz="3281" dirty="0">
                <a:ea typeface="Arial" charset="0"/>
                <a:cs typeface="Arial" charset="0"/>
              </a:rPr>
              <a:t>  Lacinia magna. Mauris orci mi, </a:t>
            </a:r>
            <a:r>
              <a:rPr lang="en-US" sz="3281" dirty="0" err="1">
                <a:ea typeface="Arial" charset="0"/>
                <a:cs typeface="Arial" charset="0"/>
              </a:rPr>
              <a:t>varius</a:t>
            </a:r>
            <a:r>
              <a:rPr lang="en-US" sz="3281" dirty="0">
                <a:ea typeface="Arial" charset="0"/>
                <a:cs typeface="Arial" charset="0"/>
              </a:rPr>
              <a:t> id</a:t>
            </a:r>
          </a:p>
          <a:p>
            <a:pPr>
              <a:buClr>
                <a:schemeClr val="tx2"/>
              </a:buClr>
              <a:buFont typeface="+mj-lt"/>
              <a:buAutoNum type="arabicPeriod"/>
              <a:defRPr/>
            </a:pPr>
            <a:r>
              <a:rPr lang="en-US" sz="3281" dirty="0">
                <a:ea typeface="Arial" charset="0"/>
                <a:cs typeface="Arial" charset="0"/>
              </a:rPr>
              <a:t> Mauris orci mi, varius id diam id, egestas auctor </a:t>
            </a:r>
          </a:p>
        </p:txBody>
      </p:sp>
      <p:sp>
        <p:nvSpPr>
          <p:cNvPr id="73" name="Rectangle 72">
            <a:extLst>
              <a:ext uri="{FF2B5EF4-FFF2-40B4-BE49-F238E27FC236}">
                <a16:creationId xmlns:a16="http://schemas.microsoft.com/office/drawing/2014/main" id="{0318420B-DCF7-2A46-960E-B8C51A3E2BEA}"/>
              </a:ext>
            </a:extLst>
          </p:cNvPr>
          <p:cNvSpPr/>
          <p:nvPr/>
        </p:nvSpPr>
        <p:spPr>
          <a:xfrm>
            <a:off x="1748440" y="33497112"/>
            <a:ext cx="27106945" cy="2502626"/>
          </a:xfrm>
          <a:prstGeom prst="rect">
            <a:avLst/>
          </a:prstGeom>
          <a:solidFill>
            <a:srgbClr val="00008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999" tIns="37500" rIns="74999" bIns="37500" numCol="1" spcCol="0" rtlCol="0" fromWordArt="0" anchor="ctr" anchorCtr="0" forceAA="0" compatLnSpc="1">
            <a:prstTxWarp prst="textNoShape">
              <a:avLst/>
            </a:prstTxWarp>
            <a:noAutofit/>
          </a:bodyPr>
          <a:lstStyle/>
          <a:p>
            <a:pPr algn="ctr"/>
            <a:endParaRPr lang="en-US" sz="5823" dirty="0"/>
          </a:p>
        </p:txBody>
      </p:sp>
      <p:grpSp>
        <p:nvGrpSpPr>
          <p:cNvPr id="74" name="Group 73">
            <a:extLst>
              <a:ext uri="{FF2B5EF4-FFF2-40B4-BE49-F238E27FC236}">
                <a16:creationId xmlns:a16="http://schemas.microsoft.com/office/drawing/2014/main" id="{0672C024-E0D7-C943-9E35-F0A102783396}"/>
              </a:ext>
            </a:extLst>
          </p:cNvPr>
          <p:cNvGrpSpPr/>
          <p:nvPr/>
        </p:nvGrpSpPr>
        <p:grpSpPr>
          <a:xfrm>
            <a:off x="2136101" y="34163331"/>
            <a:ext cx="18784136" cy="1138586"/>
            <a:chOff x="-4157954" y="42175781"/>
            <a:chExt cx="22901786" cy="587536"/>
          </a:xfrm>
        </p:grpSpPr>
        <p:sp>
          <p:nvSpPr>
            <p:cNvPr id="75" name="TextBox 74">
              <a:extLst>
                <a:ext uri="{FF2B5EF4-FFF2-40B4-BE49-F238E27FC236}">
                  <a16:creationId xmlns:a16="http://schemas.microsoft.com/office/drawing/2014/main" id="{7F4B91C5-FD6A-7346-9166-B169FD30EDD7}"/>
                </a:ext>
              </a:extLst>
            </p:cNvPr>
            <p:cNvSpPr txBox="1"/>
            <p:nvPr/>
          </p:nvSpPr>
          <p:spPr>
            <a:xfrm>
              <a:off x="-4157954" y="42235073"/>
              <a:ext cx="19417252" cy="477485"/>
            </a:xfrm>
            <a:prstGeom prst="rect">
              <a:avLst/>
            </a:prstGeom>
            <a:noFill/>
          </p:spPr>
          <p:txBody>
            <a:bodyPr wrap="square" rtlCol="0">
              <a:spAutoFit/>
            </a:bodyPr>
            <a:lstStyle/>
            <a:p>
              <a:r>
                <a:rPr lang="en-US" sz="5413" b="1" dirty="0">
                  <a:solidFill>
                    <a:schemeClr val="bg1"/>
                  </a:solidFill>
                  <a:latin typeface="Raleway" panose="020B0003030101060003" pitchFamily="34" charset="0"/>
                </a:rPr>
                <a:t>2022 RNA Therapeutics: From Concept to Clinic</a:t>
              </a:r>
            </a:p>
          </p:txBody>
        </p:sp>
        <p:pic>
          <p:nvPicPr>
            <p:cNvPr id="78" name="Picture 77" descr="Text&#10;&#10;Description automatically generated">
              <a:extLst>
                <a:ext uri="{FF2B5EF4-FFF2-40B4-BE49-F238E27FC236}">
                  <a16:creationId xmlns:a16="http://schemas.microsoft.com/office/drawing/2014/main" id="{2D9BF694-A98D-A84C-9618-D7622F0F7087}"/>
                </a:ext>
              </a:extLst>
            </p:cNvPr>
            <p:cNvPicPr>
              <a:picLocks noChangeAspect="1"/>
            </p:cNvPicPr>
            <p:nvPr/>
          </p:nvPicPr>
          <p:blipFill>
            <a:blip r:embed="rId2"/>
            <a:stretch>
              <a:fillRect/>
            </a:stretch>
          </p:blipFill>
          <p:spPr>
            <a:xfrm>
              <a:off x="15472859" y="42175781"/>
              <a:ext cx="3270973" cy="587536"/>
            </a:xfrm>
            <a:prstGeom prst="rect">
              <a:avLst/>
            </a:prstGeom>
          </p:spPr>
        </p:pic>
      </p:grpSp>
      <p:sp>
        <p:nvSpPr>
          <p:cNvPr id="79" name="TextBox 78">
            <a:extLst>
              <a:ext uri="{FF2B5EF4-FFF2-40B4-BE49-F238E27FC236}">
                <a16:creationId xmlns:a16="http://schemas.microsoft.com/office/drawing/2014/main" id="{47FB4BCA-71E5-C448-9D16-F1AA3EB99276}"/>
              </a:ext>
            </a:extLst>
          </p:cNvPr>
          <p:cNvSpPr txBox="1"/>
          <p:nvPr/>
        </p:nvSpPr>
        <p:spPr>
          <a:xfrm>
            <a:off x="23723092" y="33929144"/>
            <a:ext cx="4274380" cy="1910010"/>
          </a:xfrm>
          <a:prstGeom prst="rect">
            <a:avLst/>
          </a:prstGeom>
          <a:noFill/>
        </p:spPr>
        <p:txBody>
          <a:bodyPr wrap="square" rtlCol="0">
            <a:spAutoFit/>
          </a:bodyPr>
          <a:lstStyle/>
          <a:p>
            <a:r>
              <a:rPr lang="en-US" sz="2953" b="1" dirty="0">
                <a:solidFill>
                  <a:schemeClr val="bg1"/>
                </a:solidFill>
                <a:latin typeface="Raleway SemiBold" panose="020B0003030101060003" pitchFamily="34" charset="0"/>
              </a:rPr>
              <a:t>Department, Institution</a:t>
            </a:r>
            <a:br>
              <a:rPr lang="en-US" sz="2953" b="1" dirty="0">
                <a:solidFill>
                  <a:schemeClr val="bg1"/>
                </a:solidFill>
                <a:latin typeface="Raleway SemiBold" panose="020B0003030101060003" pitchFamily="34" charset="0"/>
              </a:rPr>
            </a:br>
            <a:r>
              <a:rPr lang="en-US" sz="2953" b="1" dirty="0">
                <a:solidFill>
                  <a:schemeClr val="bg1"/>
                </a:solidFill>
                <a:latin typeface="Raleway SemiBold" panose="020B0003030101060003" pitchFamily="34" charset="0"/>
              </a:rPr>
              <a:t>Affiliation &amp; Contact information</a:t>
            </a:r>
          </a:p>
        </p:txBody>
      </p:sp>
      <p:sp>
        <p:nvSpPr>
          <p:cNvPr id="81" name="Rectangle 80">
            <a:extLst>
              <a:ext uri="{FF2B5EF4-FFF2-40B4-BE49-F238E27FC236}">
                <a16:creationId xmlns:a16="http://schemas.microsoft.com/office/drawing/2014/main" id="{713F5EB7-D243-F041-9907-C47F5B2A9D9A}"/>
              </a:ext>
            </a:extLst>
          </p:cNvPr>
          <p:cNvSpPr/>
          <p:nvPr/>
        </p:nvSpPr>
        <p:spPr>
          <a:xfrm>
            <a:off x="20241919" y="6010472"/>
            <a:ext cx="8138951" cy="3121624"/>
          </a:xfrm>
          <a:prstGeom prst="rect">
            <a:avLst/>
          </a:prstGeom>
        </p:spPr>
        <p:txBody>
          <a:bodyPr wrap="square">
            <a:spAutoFit/>
          </a:bodyPr>
          <a:lstStyle/>
          <a:p>
            <a:r>
              <a:rPr lang="en-US" sz="3281" dirty="0" err="1"/>
              <a:t>Mauris</a:t>
            </a:r>
            <a:r>
              <a:rPr lang="en-US" sz="3281" dirty="0"/>
              <a:t> </a:t>
            </a:r>
            <a:r>
              <a:rPr lang="en-US" sz="3281" dirty="0" err="1"/>
              <a:t>orci</a:t>
            </a:r>
            <a:r>
              <a:rPr lang="en-US" sz="3281" dirty="0"/>
              <a:t> mi, </a:t>
            </a:r>
            <a:r>
              <a:rPr lang="en-US" sz="3281" dirty="0" err="1"/>
              <a:t>varius</a:t>
            </a:r>
            <a:r>
              <a:rPr lang="en-US" sz="3281" dirty="0"/>
              <a:t> id diam id, </a:t>
            </a:r>
            <a:r>
              <a:rPr lang="en-US" sz="3281" dirty="0" err="1"/>
              <a:t>egestas</a:t>
            </a:r>
            <a:r>
              <a:rPr lang="en-US" sz="3281" dirty="0"/>
              <a:t> auctor </a:t>
            </a:r>
            <a:r>
              <a:rPr lang="en-US" sz="3281" dirty="0" err="1"/>
              <a:t>enim</a:t>
            </a:r>
            <a:r>
              <a:rPr lang="en-US" sz="3281" dirty="0"/>
              <a:t>. </a:t>
            </a:r>
            <a:r>
              <a:rPr lang="en-US" sz="3281" dirty="0" err="1"/>
              <a:t>Praesent</a:t>
            </a:r>
            <a:r>
              <a:rPr lang="en-US" sz="3281" dirty="0"/>
              <a:t> </a:t>
            </a:r>
            <a:r>
              <a:rPr lang="en-US" sz="3281" dirty="0" err="1"/>
              <a:t>ut</a:t>
            </a:r>
            <a:r>
              <a:rPr lang="en-US" sz="3281" dirty="0"/>
              <a:t> </a:t>
            </a:r>
            <a:r>
              <a:rPr lang="en-US" sz="3281" dirty="0" err="1"/>
              <a:t>massa</a:t>
            </a:r>
            <a:r>
              <a:rPr lang="en-US" sz="3281" dirty="0"/>
              <a:t> </a:t>
            </a:r>
            <a:r>
              <a:rPr lang="en-US" sz="3281" dirty="0" err="1"/>
              <a:t>nibh</a:t>
            </a:r>
            <a:r>
              <a:rPr lang="en-US" sz="3281" dirty="0"/>
              <a:t>. Duis </a:t>
            </a:r>
            <a:r>
              <a:rPr lang="en-US" sz="3281" dirty="0" err="1"/>
              <a:t>purus</a:t>
            </a:r>
            <a:r>
              <a:rPr lang="en-US" sz="3281" dirty="0"/>
              <a:t> </a:t>
            </a:r>
            <a:r>
              <a:rPr lang="en-US" sz="3281" dirty="0" err="1"/>
              <a:t>neque</a:t>
            </a:r>
            <a:r>
              <a:rPr lang="en-US" sz="3281" dirty="0"/>
              <a:t>, </a:t>
            </a:r>
            <a:r>
              <a:rPr lang="en-US" sz="3281" dirty="0" err="1"/>
              <a:t>facilisis</a:t>
            </a:r>
            <a:r>
              <a:rPr lang="en-US" sz="3281" dirty="0"/>
              <a:t> cursus </a:t>
            </a:r>
            <a:r>
              <a:rPr lang="en-US" sz="3281" dirty="0" err="1"/>
              <a:t>ultrices</a:t>
            </a:r>
            <a:r>
              <a:rPr lang="en-US" sz="3281" dirty="0"/>
              <a:t> vel, </a:t>
            </a:r>
            <a:r>
              <a:rPr lang="en-US" sz="3281" dirty="0" err="1"/>
              <a:t>ullamcorper</a:t>
            </a:r>
            <a:r>
              <a:rPr lang="en-US" sz="3281" dirty="0"/>
              <a:t> ac </a:t>
            </a:r>
            <a:r>
              <a:rPr lang="en-US" sz="3281" dirty="0" err="1"/>
              <a:t>augue</a:t>
            </a:r>
            <a:r>
              <a:rPr lang="en-US" sz="3281" dirty="0"/>
              <a:t>. Donec semper lorem vitae </a:t>
            </a:r>
            <a:r>
              <a:rPr lang="en-US" sz="3281" dirty="0" err="1"/>
              <a:t>urna</a:t>
            </a:r>
            <a:r>
              <a:rPr lang="en-US" sz="3281" dirty="0"/>
              <a:t> pulvinar, in </a:t>
            </a:r>
            <a:r>
              <a:rPr lang="en-US" sz="3281" dirty="0" err="1"/>
              <a:t>congue</a:t>
            </a:r>
            <a:r>
              <a:rPr lang="en-US" sz="3281" dirty="0"/>
              <a:t> </a:t>
            </a:r>
            <a:r>
              <a:rPr lang="en-US" sz="3281" dirty="0" err="1"/>
              <a:t>massa</a:t>
            </a:r>
            <a:r>
              <a:rPr lang="en-US" sz="3281" dirty="0"/>
              <a:t>.</a:t>
            </a:r>
          </a:p>
          <a:p>
            <a:endParaRPr lang="en-US" sz="3281" dirty="0"/>
          </a:p>
        </p:txBody>
      </p:sp>
      <p:sp>
        <p:nvSpPr>
          <p:cNvPr id="82" name="Rectangle 81">
            <a:extLst>
              <a:ext uri="{FF2B5EF4-FFF2-40B4-BE49-F238E27FC236}">
                <a16:creationId xmlns:a16="http://schemas.microsoft.com/office/drawing/2014/main" id="{524DDCE4-DD62-7E43-AC32-8B9AD38AC0F6}"/>
              </a:ext>
            </a:extLst>
          </p:cNvPr>
          <p:cNvSpPr/>
          <p:nvPr/>
        </p:nvSpPr>
        <p:spPr>
          <a:xfrm>
            <a:off x="2598620" y="10544470"/>
            <a:ext cx="2592376" cy="459036"/>
          </a:xfrm>
          <a:prstGeom prst="rect">
            <a:avLst/>
          </a:prstGeom>
        </p:spPr>
        <p:txBody>
          <a:bodyPr wrap="none">
            <a:spAutoFit/>
          </a:bodyPr>
          <a:lstStyle/>
          <a:p>
            <a:pPr>
              <a:lnSpc>
                <a:spcPts val="2415"/>
              </a:lnSpc>
              <a:spcAft>
                <a:spcPts val="630"/>
              </a:spcAft>
              <a:defRPr/>
            </a:pPr>
            <a:r>
              <a:rPr lang="en-US" sz="4429" b="1" dirty="0">
                <a:solidFill>
                  <a:srgbClr val="00008F"/>
                </a:solidFill>
                <a:latin typeface="Raleway ExtraBold" panose="020B0003030101060003" pitchFamily="34" charset="0"/>
              </a:rPr>
              <a:t>Methods</a:t>
            </a:r>
          </a:p>
        </p:txBody>
      </p:sp>
      <p:sp>
        <p:nvSpPr>
          <p:cNvPr id="83" name="Rectangle 82">
            <a:extLst>
              <a:ext uri="{FF2B5EF4-FFF2-40B4-BE49-F238E27FC236}">
                <a16:creationId xmlns:a16="http://schemas.microsoft.com/office/drawing/2014/main" id="{B53AC11C-5C3B-6346-9F7C-E57A7A73F4EB}"/>
              </a:ext>
            </a:extLst>
          </p:cNvPr>
          <p:cNvSpPr/>
          <p:nvPr/>
        </p:nvSpPr>
        <p:spPr>
          <a:xfrm>
            <a:off x="11354333" y="5503321"/>
            <a:ext cx="3903633" cy="459036"/>
          </a:xfrm>
          <a:prstGeom prst="rect">
            <a:avLst/>
          </a:prstGeom>
        </p:spPr>
        <p:txBody>
          <a:bodyPr wrap="none">
            <a:spAutoFit/>
          </a:bodyPr>
          <a:lstStyle/>
          <a:p>
            <a:pPr>
              <a:lnSpc>
                <a:spcPts val="2415"/>
              </a:lnSpc>
              <a:spcAft>
                <a:spcPts val="630"/>
              </a:spcAft>
              <a:defRPr/>
            </a:pPr>
            <a:r>
              <a:rPr lang="en-US" sz="4429" b="1" dirty="0">
                <a:solidFill>
                  <a:srgbClr val="00008F"/>
                </a:solidFill>
                <a:latin typeface="Raleway ExtraBold" panose="020B0003030101060003" pitchFamily="34" charset="0"/>
              </a:rPr>
              <a:t>Data Analysis</a:t>
            </a:r>
          </a:p>
        </p:txBody>
      </p:sp>
      <p:sp>
        <p:nvSpPr>
          <p:cNvPr id="84" name="Rectangle 83">
            <a:extLst>
              <a:ext uri="{FF2B5EF4-FFF2-40B4-BE49-F238E27FC236}">
                <a16:creationId xmlns:a16="http://schemas.microsoft.com/office/drawing/2014/main" id="{2B9242E7-AFD5-294B-BD1F-27F7828E6307}"/>
              </a:ext>
            </a:extLst>
          </p:cNvPr>
          <p:cNvSpPr/>
          <p:nvPr/>
        </p:nvSpPr>
        <p:spPr>
          <a:xfrm>
            <a:off x="19952516" y="5503321"/>
            <a:ext cx="2246128" cy="459036"/>
          </a:xfrm>
          <a:prstGeom prst="rect">
            <a:avLst/>
          </a:prstGeom>
        </p:spPr>
        <p:txBody>
          <a:bodyPr wrap="none">
            <a:spAutoFit/>
          </a:bodyPr>
          <a:lstStyle/>
          <a:p>
            <a:pPr>
              <a:lnSpc>
                <a:spcPts val="2415"/>
              </a:lnSpc>
              <a:spcAft>
                <a:spcPts val="630"/>
              </a:spcAft>
              <a:defRPr/>
            </a:pPr>
            <a:r>
              <a:rPr lang="en-US" sz="4429" b="1" dirty="0">
                <a:solidFill>
                  <a:srgbClr val="00008F"/>
                </a:solidFill>
                <a:latin typeface="Raleway ExtraBold" panose="020B0003030101060003" pitchFamily="34" charset="0"/>
              </a:rPr>
              <a:t>Results</a:t>
            </a:r>
          </a:p>
        </p:txBody>
      </p:sp>
      <p:sp>
        <p:nvSpPr>
          <p:cNvPr id="85" name="Rectangle 84">
            <a:extLst>
              <a:ext uri="{FF2B5EF4-FFF2-40B4-BE49-F238E27FC236}">
                <a16:creationId xmlns:a16="http://schemas.microsoft.com/office/drawing/2014/main" id="{1CD3CEA3-151B-DF4E-B5FA-5AA6DB6F0D3A}"/>
              </a:ext>
            </a:extLst>
          </p:cNvPr>
          <p:cNvSpPr/>
          <p:nvPr/>
        </p:nvSpPr>
        <p:spPr>
          <a:xfrm>
            <a:off x="19952516" y="29238996"/>
            <a:ext cx="3336170" cy="459036"/>
          </a:xfrm>
          <a:prstGeom prst="rect">
            <a:avLst/>
          </a:prstGeom>
        </p:spPr>
        <p:txBody>
          <a:bodyPr wrap="none">
            <a:spAutoFit/>
          </a:bodyPr>
          <a:lstStyle/>
          <a:p>
            <a:pPr>
              <a:lnSpc>
                <a:spcPts val="2415"/>
              </a:lnSpc>
              <a:spcAft>
                <a:spcPts val="630"/>
              </a:spcAft>
              <a:defRPr/>
            </a:pPr>
            <a:r>
              <a:rPr lang="en-US" sz="4429" b="1" dirty="0">
                <a:solidFill>
                  <a:srgbClr val="00008F"/>
                </a:solidFill>
                <a:latin typeface="Raleway ExtraBold" panose="020B0003030101060003" pitchFamily="34" charset="0"/>
              </a:rPr>
              <a:t>References</a:t>
            </a:r>
          </a:p>
        </p:txBody>
      </p:sp>
      <p:sp>
        <p:nvSpPr>
          <p:cNvPr id="86" name="Rectangle 85">
            <a:extLst>
              <a:ext uri="{FF2B5EF4-FFF2-40B4-BE49-F238E27FC236}">
                <a16:creationId xmlns:a16="http://schemas.microsoft.com/office/drawing/2014/main" id="{650457B6-8D0F-B540-951A-FDF97D80D53C}"/>
              </a:ext>
            </a:extLst>
          </p:cNvPr>
          <p:cNvSpPr/>
          <p:nvPr/>
        </p:nvSpPr>
        <p:spPr>
          <a:xfrm>
            <a:off x="19952516" y="16075408"/>
            <a:ext cx="3270447" cy="459036"/>
          </a:xfrm>
          <a:prstGeom prst="rect">
            <a:avLst/>
          </a:prstGeom>
        </p:spPr>
        <p:txBody>
          <a:bodyPr wrap="none">
            <a:spAutoFit/>
          </a:bodyPr>
          <a:lstStyle/>
          <a:p>
            <a:pPr>
              <a:lnSpc>
                <a:spcPts val="2415"/>
              </a:lnSpc>
              <a:spcAft>
                <a:spcPts val="630"/>
              </a:spcAft>
              <a:defRPr/>
            </a:pPr>
            <a:r>
              <a:rPr lang="en-US" sz="4429" b="1" dirty="0">
                <a:solidFill>
                  <a:srgbClr val="00008F"/>
                </a:solidFill>
                <a:latin typeface="Raleway ExtraBold" panose="020B0003030101060003" pitchFamily="34" charset="0"/>
              </a:rPr>
              <a:t>Conclusion</a:t>
            </a:r>
          </a:p>
        </p:txBody>
      </p:sp>
      <p:sp>
        <p:nvSpPr>
          <p:cNvPr id="92" name="Introduction Textbox">
            <a:extLst>
              <a:ext uri="{FF2B5EF4-FFF2-40B4-BE49-F238E27FC236}">
                <a16:creationId xmlns:a16="http://schemas.microsoft.com/office/drawing/2014/main" id="{29AB2095-78FE-2E44-981F-BB59A855A1DF}"/>
              </a:ext>
            </a:extLst>
          </p:cNvPr>
          <p:cNvSpPr txBox="1">
            <a:spLocks noChangeArrowheads="1"/>
          </p:cNvSpPr>
          <p:nvPr/>
        </p:nvSpPr>
        <p:spPr bwMode="auto">
          <a:xfrm>
            <a:off x="2534995" y="6135472"/>
            <a:ext cx="8043905" cy="3447867"/>
          </a:xfrm>
          <a:prstGeom prst="rect">
            <a:avLst/>
          </a:prstGeom>
          <a:no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ts val="4429"/>
              </a:lnSpc>
            </a:pPr>
            <a:r>
              <a:rPr lang="en-US" altLang="en-US" sz="3281" dirty="0" err="1">
                <a:latin typeface="+mn-lt"/>
                <a:ea typeface="Arial" charset="0"/>
              </a:rPr>
              <a:t>Mauris</a:t>
            </a:r>
            <a:r>
              <a:rPr lang="en-US" altLang="en-US" sz="3281" dirty="0">
                <a:latin typeface="+mn-lt"/>
                <a:ea typeface="Arial" charset="0"/>
              </a:rPr>
              <a:t> orci mi, varius id diam id, egestas auctor enim. Praesent ut massa nibh. Duis in et purus neque, </a:t>
            </a:r>
            <a:r>
              <a:rPr lang="en-US" altLang="en-US" sz="3281" dirty="0" err="1">
                <a:latin typeface="+mn-lt"/>
                <a:ea typeface="Arial" charset="0"/>
              </a:rPr>
              <a:t>facilisis</a:t>
            </a:r>
            <a:r>
              <a:rPr lang="en-US" altLang="en-US" sz="3281" dirty="0">
                <a:latin typeface="+mn-lt"/>
                <a:ea typeface="Arial" charset="0"/>
              </a:rPr>
              <a:t> </a:t>
            </a:r>
            <a:r>
              <a:rPr lang="en-US" altLang="en-US" sz="3281" dirty="0" err="1">
                <a:latin typeface="+mn-lt"/>
                <a:ea typeface="Arial" charset="0"/>
              </a:rPr>
              <a:t>cursuas</a:t>
            </a:r>
            <a:r>
              <a:rPr lang="en-US" altLang="en-US" sz="3281" dirty="0">
                <a:latin typeface="+mn-lt"/>
                <a:ea typeface="Arial" charset="0"/>
              </a:rPr>
              <a:t> unus di ultrices vel, ullamcorper ac et augue. Donec semper lorem vitae urna pulvinar, et in congue massa.</a:t>
            </a:r>
          </a:p>
        </p:txBody>
      </p:sp>
      <p:cxnSp>
        <p:nvCxnSpPr>
          <p:cNvPr id="93" name="Horizontal Section Divider" descr="Horizontal Divider">
            <a:extLst>
              <a:ext uri="{FF2B5EF4-FFF2-40B4-BE49-F238E27FC236}">
                <a16:creationId xmlns:a16="http://schemas.microsoft.com/office/drawing/2014/main" id="{D798106E-1D89-E34B-9CEB-A226A01C1DD2}"/>
              </a:ext>
            </a:extLst>
          </p:cNvPr>
          <p:cNvCxnSpPr>
            <a:cxnSpLocks/>
          </p:cNvCxnSpPr>
          <p:nvPr/>
        </p:nvCxnSpPr>
        <p:spPr bwMode="auto">
          <a:xfrm>
            <a:off x="2841432" y="9823556"/>
            <a:ext cx="7499945" cy="0"/>
          </a:xfrm>
          <a:prstGeom prst="line">
            <a:avLst/>
          </a:prstGeom>
          <a:noFill/>
          <a:ln w="25400" cap="flat" cmpd="sng" algn="ctr">
            <a:solidFill>
              <a:schemeClr val="tx1"/>
            </a:solidFill>
            <a:prstDash val="dash"/>
            <a:round/>
            <a:headEnd type="none" w="med" len="med"/>
            <a:tailEnd type="none" w="med" len="med"/>
          </a:ln>
          <a:effectLst/>
        </p:spPr>
      </p:cxnSp>
      <p:sp>
        <p:nvSpPr>
          <p:cNvPr id="95" name="Picture Placeholder 1 Caption">
            <a:extLst>
              <a:ext uri="{FF2B5EF4-FFF2-40B4-BE49-F238E27FC236}">
                <a16:creationId xmlns:a16="http://schemas.microsoft.com/office/drawing/2014/main" id="{9E6ECC0D-1F04-9F45-BC27-AD4C4DFFAD2A}"/>
              </a:ext>
            </a:extLst>
          </p:cNvPr>
          <p:cNvSpPr txBox="1"/>
          <p:nvPr/>
        </p:nvSpPr>
        <p:spPr>
          <a:xfrm>
            <a:off x="2798797" y="24969078"/>
            <a:ext cx="6767863" cy="1001172"/>
          </a:xfrm>
          <a:prstGeom prst="rect">
            <a:avLst/>
          </a:prstGeom>
          <a:noFill/>
        </p:spPr>
        <p:txBody>
          <a:bodyPr wrap="square">
            <a:spAutoFit/>
          </a:bodyPr>
          <a:lstStyle/>
          <a:p>
            <a:pPr>
              <a:spcBef>
                <a:spcPts val="433"/>
              </a:spcBef>
              <a:buClr>
                <a:schemeClr val="tx2"/>
              </a:buClr>
              <a:defRPr/>
            </a:pPr>
            <a:r>
              <a:rPr lang="en-US" sz="2953" i="1" dirty="0">
                <a:ea typeface="Arial" charset="0"/>
                <a:cs typeface="Arial" charset="0"/>
              </a:rPr>
              <a:t>Mauris orci mi, varius id diam id, egestas auctor enim. </a:t>
            </a:r>
          </a:p>
        </p:txBody>
      </p:sp>
      <p:cxnSp>
        <p:nvCxnSpPr>
          <p:cNvPr id="96" name="Horizontal Section Divider" descr="Horizontal Divider">
            <a:extLst>
              <a:ext uri="{FF2B5EF4-FFF2-40B4-BE49-F238E27FC236}">
                <a16:creationId xmlns:a16="http://schemas.microsoft.com/office/drawing/2014/main" id="{694DE392-4488-3B46-9318-869741B6E524}"/>
              </a:ext>
            </a:extLst>
          </p:cNvPr>
          <p:cNvCxnSpPr>
            <a:cxnSpLocks/>
          </p:cNvCxnSpPr>
          <p:nvPr/>
        </p:nvCxnSpPr>
        <p:spPr bwMode="auto">
          <a:xfrm>
            <a:off x="2758099" y="26058731"/>
            <a:ext cx="7499945" cy="0"/>
          </a:xfrm>
          <a:prstGeom prst="line">
            <a:avLst/>
          </a:prstGeom>
          <a:noFill/>
          <a:ln w="25400" cap="flat" cmpd="sng" algn="ctr">
            <a:solidFill>
              <a:schemeClr val="tx1"/>
            </a:solidFill>
            <a:prstDash val="dash"/>
            <a:round/>
            <a:headEnd type="none" w="med" len="med"/>
            <a:tailEnd type="none" w="med" len="med"/>
          </a:ln>
          <a:effectLst/>
        </p:spPr>
      </p:cxnSp>
      <p:sp>
        <p:nvSpPr>
          <p:cNvPr id="97" name="Picture Placeholder 2 Caption">
            <a:extLst>
              <a:ext uri="{FF2B5EF4-FFF2-40B4-BE49-F238E27FC236}">
                <a16:creationId xmlns:a16="http://schemas.microsoft.com/office/drawing/2014/main" id="{101AC781-4404-6E48-9782-F30C693A1B27}"/>
              </a:ext>
            </a:extLst>
          </p:cNvPr>
          <p:cNvSpPr txBox="1"/>
          <p:nvPr/>
        </p:nvSpPr>
        <p:spPr>
          <a:xfrm>
            <a:off x="2775259" y="32416512"/>
            <a:ext cx="7194331" cy="1001172"/>
          </a:xfrm>
          <a:prstGeom prst="rect">
            <a:avLst/>
          </a:prstGeom>
          <a:noFill/>
        </p:spPr>
        <p:txBody>
          <a:bodyPr wrap="square">
            <a:spAutoFit/>
          </a:bodyPr>
          <a:lstStyle/>
          <a:p>
            <a:pPr>
              <a:spcBef>
                <a:spcPts val="433"/>
              </a:spcBef>
              <a:buClr>
                <a:schemeClr val="tx2"/>
              </a:buClr>
              <a:defRPr/>
            </a:pPr>
            <a:r>
              <a:rPr lang="en-US" sz="2953" i="1" dirty="0">
                <a:ea typeface="Arial" charset="0"/>
                <a:cs typeface="Arial" charset="0"/>
              </a:rPr>
              <a:t>Mauris orci mi, varius id diam id, egestas auctor enim. </a:t>
            </a:r>
          </a:p>
        </p:txBody>
      </p:sp>
      <p:pic>
        <p:nvPicPr>
          <p:cNvPr id="99" name="Bullet A" descr="A">
            <a:extLst>
              <a:ext uri="{FF2B5EF4-FFF2-40B4-BE49-F238E27FC236}">
                <a16:creationId xmlns:a16="http://schemas.microsoft.com/office/drawing/2014/main" id="{9E322EEC-931B-EB47-A2B8-E1AFB9589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8333" y="10561621"/>
            <a:ext cx="509533" cy="509533"/>
          </a:xfrm>
          <a:prstGeom prst="rect">
            <a:avLst/>
          </a:prstGeom>
        </p:spPr>
      </p:pic>
      <p:graphicFrame>
        <p:nvGraphicFramePr>
          <p:cNvPr id="100" name="Chart A" descr="Chart A">
            <a:extLst>
              <a:ext uri="{FF2B5EF4-FFF2-40B4-BE49-F238E27FC236}">
                <a16:creationId xmlns:a16="http://schemas.microsoft.com/office/drawing/2014/main" id="{0D94019E-5DC9-854E-A0BF-F6E7388A3C8A}"/>
              </a:ext>
            </a:extLst>
          </p:cNvPr>
          <p:cNvGraphicFramePr>
            <a:graphicFrameLocks/>
          </p:cNvGraphicFramePr>
          <p:nvPr/>
        </p:nvGraphicFramePr>
        <p:xfrm>
          <a:off x="11520689" y="10345512"/>
          <a:ext cx="7031199" cy="5060626"/>
        </p:xfrm>
        <a:graphic>
          <a:graphicData uri="http://schemas.openxmlformats.org/drawingml/2006/chart">
            <c:chart xmlns:c="http://schemas.openxmlformats.org/drawingml/2006/chart" xmlns:r="http://schemas.openxmlformats.org/officeDocument/2006/relationships" r:id="rId4"/>
          </a:graphicData>
        </a:graphic>
      </p:graphicFrame>
      <p:sp>
        <p:nvSpPr>
          <p:cNvPr id="101" name="Arrow" descr="Arrow">
            <a:extLst>
              <a:ext uri="{FF2B5EF4-FFF2-40B4-BE49-F238E27FC236}">
                <a16:creationId xmlns:a16="http://schemas.microsoft.com/office/drawing/2014/main" id="{491D34C3-4E22-294E-8567-7F984C1A68BC}"/>
              </a:ext>
            </a:extLst>
          </p:cNvPr>
          <p:cNvSpPr/>
          <p:nvPr/>
        </p:nvSpPr>
        <p:spPr>
          <a:xfrm rot="16200000">
            <a:off x="15910694" y="11312864"/>
            <a:ext cx="1553723" cy="1538861"/>
          </a:xfrm>
          <a:prstGeom prst="arc">
            <a:avLst>
              <a:gd name="adj1" fmla="val 16200000"/>
              <a:gd name="adj2" fmla="val 36098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905" dirty="0"/>
          </a:p>
        </p:txBody>
      </p:sp>
      <p:sp>
        <p:nvSpPr>
          <p:cNvPr id="102" name="Note">
            <a:extLst>
              <a:ext uri="{FF2B5EF4-FFF2-40B4-BE49-F238E27FC236}">
                <a16:creationId xmlns:a16="http://schemas.microsoft.com/office/drawing/2014/main" id="{3FA6C9FF-8BA3-9F47-B2FF-7E60B2EC84CC}"/>
              </a:ext>
            </a:extLst>
          </p:cNvPr>
          <p:cNvSpPr txBox="1">
            <a:spLocks noChangeArrowheads="1"/>
          </p:cNvSpPr>
          <p:nvPr/>
        </p:nvSpPr>
        <p:spPr bwMode="auto">
          <a:xfrm>
            <a:off x="16626472" y="11948031"/>
            <a:ext cx="3303406" cy="19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953" b="1" dirty="0">
                <a:solidFill>
                  <a:schemeClr val="tx2"/>
                </a:solidFill>
                <a:latin typeface="+mn-lt"/>
                <a:ea typeface="Arial" charset="0"/>
              </a:rPr>
              <a:t>Figure A</a:t>
            </a:r>
            <a:r>
              <a:rPr lang="en-US" sz="2953" b="1" dirty="0">
                <a:solidFill>
                  <a:schemeClr val="tx2"/>
                </a:solidFill>
                <a:latin typeface="+mn-lt"/>
                <a:ea typeface="Arial" charset="0"/>
                <a:cs typeface="Arial" charset="0"/>
              </a:rPr>
              <a:t>: </a:t>
            </a:r>
            <a:r>
              <a:rPr lang="en-US" sz="2953" dirty="0">
                <a:solidFill>
                  <a:schemeClr val="tx2"/>
                </a:solidFill>
                <a:latin typeface="+mn-lt"/>
                <a:ea typeface="Arial" charset="0"/>
                <a:cs typeface="Arial" charset="0"/>
              </a:rPr>
              <a:t>In et neque dignissim, and in aliquet nisl et umis.</a:t>
            </a:r>
            <a:endParaRPr lang="en-US" altLang="en-US" sz="2953" dirty="0">
              <a:solidFill>
                <a:schemeClr val="tx2"/>
              </a:solidFill>
              <a:latin typeface="+mn-lt"/>
              <a:ea typeface="Arial" charset="0"/>
            </a:endParaRPr>
          </a:p>
        </p:txBody>
      </p:sp>
      <p:cxnSp>
        <p:nvCxnSpPr>
          <p:cNvPr id="103" name="Horizontal Section Divider" descr="Horizontal Divider">
            <a:extLst>
              <a:ext uri="{FF2B5EF4-FFF2-40B4-BE49-F238E27FC236}">
                <a16:creationId xmlns:a16="http://schemas.microsoft.com/office/drawing/2014/main" id="{2074EE91-E3F1-0F4C-8D77-19BD2EB1B4F4}"/>
              </a:ext>
            </a:extLst>
          </p:cNvPr>
          <p:cNvCxnSpPr>
            <a:cxnSpLocks/>
          </p:cNvCxnSpPr>
          <p:nvPr/>
        </p:nvCxnSpPr>
        <p:spPr bwMode="auto">
          <a:xfrm>
            <a:off x="11590542" y="15658818"/>
            <a:ext cx="7499945" cy="0"/>
          </a:xfrm>
          <a:prstGeom prst="line">
            <a:avLst/>
          </a:prstGeom>
          <a:noFill/>
          <a:ln w="25400" cap="flat" cmpd="sng" algn="ctr">
            <a:solidFill>
              <a:schemeClr val="tx1"/>
            </a:solidFill>
            <a:prstDash val="dash"/>
            <a:round/>
            <a:headEnd type="none" w="med" len="med"/>
            <a:tailEnd type="none" w="med" len="med"/>
          </a:ln>
          <a:effectLst/>
        </p:spPr>
      </p:cxnSp>
      <p:pic>
        <p:nvPicPr>
          <p:cNvPr id="104" name="Bullet B" descr="B">
            <a:extLst>
              <a:ext uri="{FF2B5EF4-FFF2-40B4-BE49-F238E27FC236}">
                <a16:creationId xmlns:a16="http://schemas.microsoft.com/office/drawing/2014/main" id="{B9C23DBE-3FDF-6B4D-A0C8-F03049E9C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8169" y="16298027"/>
            <a:ext cx="509533" cy="509533"/>
          </a:xfrm>
          <a:prstGeom prst="rect">
            <a:avLst/>
          </a:prstGeom>
        </p:spPr>
      </p:pic>
      <p:graphicFrame>
        <p:nvGraphicFramePr>
          <p:cNvPr id="105" name="Chart B" descr="Chart B">
            <a:extLst>
              <a:ext uri="{FF2B5EF4-FFF2-40B4-BE49-F238E27FC236}">
                <a16:creationId xmlns:a16="http://schemas.microsoft.com/office/drawing/2014/main" id="{0440E42F-D76F-A749-AB97-25447E884972}"/>
              </a:ext>
            </a:extLst>
          </p:cNvPr>
          <p:cNvGraphicFramePr>
            <a:graphicFrameLocks/>
          </p:cNvGraphicFramePr>
          <p:nvPr/>
        </p:nvGraphicFramePr>
        <p:xfrm>
          <a:off x="11606027" y="15987454"/>
          <a:ext cx="3647281" cy="4251206"/>
        </p:xfrm>
        <a:graphic>
          <a:graphicData uri="http://schemas.openxmlformats.org/drawingml/2006/chart">
            <c:chart xmlns:c="http://schemas.openxmlformats.org/drawingml/2006/chart" xmlns:r="http://schemas.openxmlformats.org/officeDocument/2006/relationships" r:id="rId6"/>
          </a:graphicData>
        </a:graphic>
      </p:graphicFrame>
      <p:cxnSp>
        <p:nvCxnSpPr>
          <p:cNvPr id="106" name="Vertical Section Divider" descr="Vertical Divider">
            <a:extLst>
              <a:ext uri="{FF2B5EF4-FFF2-40B4-BE49-F238E27FC236}">
                <a16:creationId xmlns:a16="http://schemas.microsoft.com/office/drawing/2014/main" id="{12D3D2F4-BCC4-8544-BF23-11CFDE1CBDF9}"/>
              </a:ext>
            </a:extLst>
          </p:cNvPr>
          <p:cNvCxnSpPr>
            <a:cxnSpLocks/>
          </p:cNvCxnSpPr>
          <p:nvPr/>
        </p:nvCxnSpPr>
        <p:spPr bwMode="auto">
          <a:xfrm>
            <a:off x="15187986" y="16130120"/>
            <a:ext cx="0" cy="3820102"/>
          </a:xfrm>
          <a:prstGeom prst="line">
            <a:avLst/>
          </a:prstGeom>
          <a:noFill/>
          <a:ln w="25400" cap="flat" cmpd="sng" algn="ctr">
            <a:solidFill>
              <a:schemeClr val="tx1"/>
            </a:solidFill>
            <a:prstDash val="dash"/>
            <a:round/>
            <a:headEnd type="none" w="med" len="med"/>
            <a:tailEnd type="none" w="med" len="med"/>
          </a:ln>
          <a:effectLst/>
        </p:spPr>
      </p:cxnSp>
      <p:pic>
        <p:nvPicPr>
          <p:cNvPr id="107" name="Bullet C" descr="C">
            <a:extLst>
              <a:ext uri="{FF2B5EF4-FFF2-40B4-BE49-F238E27FC236}">
                <a16:creationId xmlns:a16="http://schemas.microsoft.com/office/drawing/2014/main" id="{140077D7-D1C1-BB46-BFC7-87FF1E8DB9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24746" y="16280497"/>
            <a:ext cx="509533" cy="509533"/>
          </a:xfrm>
          <a:prstGeom prst="rect">
            <a:avLst/>
          </a:prstGeom>
        </p:spPr>
      </p:pic>
      <p:graphicFrame>
        <p:nvGraphicFramePr>
          <p:cNvPr id="108" name="Chart C" descr="Chart C">
            <a:extLst>
              <a:ext uri="{FF2B5EF4-FFF2-40B4-BE49-F238E27FC236}">
                <a16:creationId xmlns:a16="http://schemas.microsoft.com/office/drawing/2014/main" id="{980EE18A-26FB-2940-AF80-FBAEE4BA884C}"/>
              </a:ext>
            </a:extLst>
          </p:cNvPr>
          <p:cNvGraphicFramePr>
            <a:graphicFrameLocks/>
          </p:cNvGraphicFramePr>
          <p:nvPr/>
        </p:nvGraphicFramePr>
        <p:xfrm>
          <a:off x="15767952" y="15445971"/>
          <a:ext cx="3647281" cy="4907369"/>
        </p:xfrm>
        <a:graphic>
          <a:graphicData uri="http://schemas.openxmlformats.org/drawingml/2006/chart">
            <c:chart xmlns:c="http://schemas.openxmlformats.org/drawingml/2006/chart" xmlns:r="http://schemas.openxmlformats.org/officeDocument/2006/relationships" r:id="rId8"/>
          </a:graphicData>
        </a:graphic>
      </p:graphicFrame>
      <p:cxnSp>
        <p:nvCxnSpPr>
          <p:cNvPr id="109" name="Horizontal Section Divider" descr="Horizontal Divider">
            <a:extLst>
              <a:ext uri="{FF2B5EF4-FFF2-40B4-BE49-F238E27FC236}">
                <a16:creationId xmlns:a16="http://schemas.microsoft.com/office/drawing/2014/main" id="{37E01957-D5C2-ED4B-934B-3961AEA3E635}"/>
              </a:ext>
            </a:extLst>
          </p:cNvPr>
          <p:cNvCxnSpPr>
            <a:cxnSpLocks/>
          </p:cNvCxnSpPr>
          <p:nvPr/>
        </p:nvCxnSpPr>
        <p:spPr bwMode="auto">
          <a:xfrm>
            <a:off x="11590542" y="20436725"/>
            <a:ext cx="7499945" cy="0"/>
          </a:xfrm>
          <a:prstGeom prst="line">
            <a:avLst/>
          </a:prstGeom>
          <a:noFill/>
          <a:ln w="25400" cap="flat" cmpd="sng" algn="ctr">
            <a:solidFill>
              <a:schemeClr val="tx1"/>
            </a:solidFill>
            <a:prstDash val="dash"/>
            <a:round/>
            <a:headEnd type="none" w="med" len="med"/>
            <a:tailEnd type="none" w="med" len="med"/>
          </a:ln>
          <a:effectLst/>
        </p:spPr>
      </p:cxnSp>
      <p:sp>
        <p:nvSpPr>
          <p:cNvPr id="110" name="TextBox for Chart E">
            <a:extLst>
              <a:ext uri="{FF2B5EF4-FFF2-40B4-BE49-F238E27FC236}">
                <a16:creationId xmlns:a16="http://schemas.microsoft.com/office/drawing/2014/main" id="{CCAB3B40-54EE-0444-833D-AD5F1064F671}"/>
              </a:ext>
            </a:extLst>
          </p:cNvPr>
          <p:cNvSpPr txBox="1"/>
          <p:nvPr/>
        </p:nvSpPr>
        <p:spPr>
          <a:xfrm>
            <a:off x="11716008" y="20652440"/>
            <a:ext cx="7073379" cy="2041585"/>
          </a:xfrm>
          <a:prstGeom prst="rect">
            <a:avLst/>
          </a:prstGeom>
          <a:noFill/>
        </p:spPr>
        <p:txBody>
          <a:bodyPr wrap="square">
            <a:spAutoFit/>
          </a:bodyPr>
          <a:lstStyle/>
          <a:p>
            <a:pPr>
              <a:lnSpc>
                <a:spcPts val="3773"/>
              </a:lnSpc>
              <a:spcAft>
                <a:spcPts val="820"/>
              </a:spcAft>
              <a:defRPr/>
            </a:pPr>
            <a:r>
              <a:rPr lang="en-US" sz="3281" b="1" dirty="0">
                <a:solidFill>
                  <a:srgbClr val="00008F"/>
                </a:solidFill>
                <a:ea typeface="Arial" charset="0"/>
                <a:cs typeface="Arial" charset="0"/>
              </a:rPr>
              <a:t>MAURIS ORCI MI VARIUS ID DIAM</a:t>
            </a:r>
            <a:br>
              <a:rPr lang="en-US" sz="2953" dirty="0">
                <a:solidFill>
                  <a:schemeClr val="bg2">
                    <a:lumMod val="50000"/>
                  </a:schemeClr>
                </a:solidFill>
                <a:ea typeface="Arial" charset="0"/>
                <a:cs typeface="Arial" charset="0"/>
              </a:rPr>
            </a:br>
            <a:r>
              <a:rPr lang="en-US" sz="3281" dirty="0">
                <a:ea typeface="Arial" charset="0"/>
                <a:cs typeface="Arial" charset="0"/>
              </a:rPr>
              <a:t>Egestas auctor enim. Praesent ut massa nibh. Duis purus neque, facilisis unus cursus an et ultrices vel.</a:t>
            </a:r>
            <a:endParaRPr lang="en-US" sz="2953" dirty="0">
              <a:ea typeface="Arial" charset="0"/>
              <a:cs typeface="Arial" charset="0"/>
            </a:endParaRPr>
          </a:p>
        </p:txBody>
      </p:sp>
      <p:cxnSp>
        <p:nvCxnSpPr>
          <p:cNvPr id="111" name="Horizontal Section Divider" descr="Horizontal Divider">
            <a:extLst>
              <a:ext uri="{FF2B5EF4-FFF2-40B4-BE49-F238E27FC236}">
                <a16:creationId xmlns:a16="http://schemas.microsoft.com/office/drawing/2014/main" id="{CB21EB41-F580-144C-88B7-2A230BC5D795}"/>
              </a:ext>
            </a:extLst>
          </p:cNvPr>
          <p:cNvCxnSpPr>
            <a:cxnSpLocks/>
          </p:cNvCxnSpPr>
          <p:nvPr/>
        </p:nvCxnSpPr>
        <p:spPr bwMode="auto">
          <a:xfrm>
            <a:off x="11590542" y="22794591"/>
            <a:ext cx="7499945" cy="0"/>
          </a:xfrm>
          <a:prstGeom prst="line">
            <a:avLst/>
          </a:prstGeom>
          <a:noFill/>
          <a:ln w="25400" cap="flat" cmpd="sng" algn="ctr">
            <a:solidFill>
              <a:schemeClr val="tx1"/>
            </a:solidFill>
            <a:prstDash val="dash"/>
            <a:round/>
            <a:headEnd type="none" w="med" len="med"/>
            <a:tailEnd type="none" w="med" len="med"/>
          </a:ln>
          <a:effectLst/>
        </p:spPr>
      </p:cxnSp>
      <p:pic>
        <p:nvPicPr>
          <p:cNvPr id="112" name="Bullet D" descr="D">
            <a:extLst>
              <a:ext uri="{FF2B5EF4-FFF2-40B4-BE49-F238E27FC236}">
                <a16:creationId xmlns:a16="http://schemas.microsoft.com/office/drawing/2014/main" id="{36DEED0C-B9BE-764F-B522-12DB1927B5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16610" y="23329038"/>
            <a:ext cx="509533" cy="509533"/>
          </a:xfrm>
          <a:prstGeom prst="rect">
            <a:avLst/>
          </a:prstGeom>
        </p:spPr>
      </p:pic>
      <p:graphicFrame>
        <p:nvGraphicFramePr>
          <p:cNvPr id="113" name="Chart D" descr="Chart D">
            <a:extLst>
              <a:ext uri="{FF2B5EF4-FFF2-40B4-BE49-F238E27FC236}">
                <a16:creationId xmlns:a16="http://schemas.microsoft.com/office/drawing/2014/main" id="{48618844-9C19-424F-BED5-12D3EBA2FD7A}"/>
              </a:ext>
            </a:extLst>
          </p:cNvPr>
          <p:cNvGraphicFramePr>
            <a:graphicFrameLocks/>
          </p:cNvGraphicFramePr>
          <p:nvPr/>
        </p:nvGraphicFramePr>
        <p:xfrm>
          <a:off x="11642380" y="23395870"/>
          <a:ext cx="7512445" cy="5302450"/>
        </p:xfrm>
        <a:graphic>
          <a:graphicData uri="http://schemas.openxmlformats.org/drawingml/2006/chart">
            <c:chart xmlns:c="http://schemas.openxmlformats.org/drawingml/2006/chart" xmlns:r="http://schemas.openxmlformats.org/officeDocument/2006/relationships" r:id="rId10"/>
          </a:graphicData>
        </a:graphic>
      </p:graphicFrame>
      <p:cxnSp>
        <p:nvCxnSpPr>
          <p:cNvPr id="114" name="Horizontal Section Divider" descr="Horizontal Divider">
            <a:extLst>
              <a:ext uri="{FF2B5EF4-FFF2-40B4-BE49-F238E27FC236}">
                <a16:creationId xmlns:a16="http://schemas.microsoft.com/office/drawing/2014/main" id="{70E360F6-FA4E-8442-9128-E562CE3AF2FF}"/>
              </a:ext>
            </a:extLst>
          </p:cNvPr>
          <p:cNvCxnSpPr>
            <a:cxnSpLocks/>
          </p:cNvCxnSpPr>
          <p:nvPr/>
        </p:nvCxnSpPr>
        <p:spPr bwMode="auto">
          <a:xfrm>
            <a:off x="11590542" y="29149324"/>
            <a:ext cx="7499945"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115" name="Data Table " descr="Table 1">
            <a:extLst>
              <a:ext uri="{FF2B5EF4-FFF2-40B4-BE49-F238E27FC236}">
                <a16:creationId xmlns:a16="http://schemas.microsoft.com/office/drawing/2014/main" id="{9CD94D2B-A27E-6648-B947-ABFF965DB416}"/>
              </a:ext>
            </a:extLst>
          </p:cNvPr>
          <p:cNvGraphicFramePr>
            <a:graphicFrameLocks noGrp="1"/>
          </p:cNvGraphicFramePr>
          <p:nvPr/>
        </p:nvGraphicFramePr>
        <p:xfrm>
          <a:off x="11767484" y="29455313"/>
          <a:ext cx="7508278" cy="3246717"/>
        </p:xfrm>
        <a:graphic>
          <a:graphicData uri="http://schemas.openxmlformats.org/drawingml/2006/table">
            <a:tbl>
              <a:tblPr firstRow="1" bandRow="1">
                <a:tableStyleId>{6E25E649-3F16-4E02-A733-19D2CDBF48F0}</a:tableStyleId>
              </a:tblPr>
              <a:tblGrid>
                <a:gridCol w="1752851">
                  <a:extLst>
                    <a:ext uri="{9D8B030D-6E8A-4147-A177-3AD203B41FA5}">
                      <a16:colId xmlns:a16="http://schemas.microsoft.com/office/drawing/2014/main" val="20000"/>
                    </a:ext>
                  </a:extLst>
                </a:gridCol>
                <a:gridCol w="1959881">
                  <a:extLst>
                    <a:ext uri="{9D8B030D-6E8A-4147-A177-3AD203B41FA5}">
                      <a16:colId xmlns:a16="http://schemas.microsoft.com/office/drawing/2014/main" val="20001"/>
                    </a:ext>
                  </a:extLst>
                </a:gridCol>
                <a:gridCol w="1739051">
                  <a:extLst>
                    <a:ext uri="{9D8B030D-6E8A-4147-A177-3AD203B41FA5}">
                      <a16:colId xmlns:a16="http://schemas.microsoft.com/office/drawing/2014/main" val="20002"/>
                    </a:ext>
                  </a:extLst>
                </a:gridCol>
                <a:gridCol w="2056495">
                  <a:extLst>
                    <a:ext uri="{9D8B030D-6E8A-4147-A177-3AD203B41FA5}">
                      <a16:colId xmlns:a16="http://schemas.microsoft.com/office/drawing/2014/main" val="20003"/>
                    </a:ext>
                  </a:extLst>
                </a:gridCol>
              </a:tblGrid>
              <a:tr h="631447">
                <a:tc gridSpan="4">
                  <a:txBody>
                    <a:bodyPr/>
                    <a:lstStyle/>
                    <a:p>
                      <a:pPr algn="ctr"/>
                      <a:r>
                        <a:rPr lang="en-US" sz="3000" dirty="0">
                          <a:ln>
                            <a:noFill/>
                            <a:prstDash val="dash"/>
                          </a:ln>
                        </a:rPr>
                        <a:t>Table 1 - Title</a:t>
                      </a:r>
                      <a:endParaRPr lang="en-US" sz="30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15851">
                <a:tc>
                  <a:txBody>
                    <a:bodyPr/>
                    <a:lstStyle/>
                    <a:p>
                      <a:pPr algn="ctr"/>
                      <a:r>
                        <a:rPr lang="en-US" sz="3000" cap="none" spc="0" dirty="0">
                          <a:ln>
                            <a:noFill/>
                          </a:ln>
                          <a:effectLst/>
                        </a:rPr>
                        <a:t>8.01</a:t>
                      </a:r>
                      <a:endParaRPr lang="en-US" sz="3000" b="0" cap="none" spc="0" dirty="0">
                        <a:ln>
                          <a:noFill/>
                        </a:ln>
                        <a:solidFill>
                          <a:schemeClr val="tx1"/>
                        </a:solidFill>
                        <a:effectLst/>
                      </a:endParaRPr>
                    </a:p>
                  </a:txBody>
                  <a:tcPr marL="65853" marR="65853" marT="32927" marB="32927" anchor="ct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3000" cap="none" spc="0" dirty="0">
                          <a:ln>
                            <a:noFill/>
                          </a:ln>
                          <a:effectLst/>
                        </a:rPr>
                        <a:t>7.99</a:t>
                      </a:r>
                      <a:endParaRPr lang="en-US" sz="3000" b="0" cap="none" spc="0" dirty="0">
                        <a:ln>
                          <a:noFill/>
                        </a:ln>
                        <a:solidFill>
                          <a:schemeClr val="tx1"/>
                        </a:solidFill>
                        <a:effectLst/>
                      </a:endParaRPr>
                    </a:p>
                  </a:txBody>
                  <a:tcPr marL="65853" marR="65853" marT="32927" marB="32927"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5.77</a:t>
                      </a:r>
                      <a:endParaRPr lang="en-US" sz="3000" b="0" cap="none" spc="0" dirty="0">
                        <a:ln>
                          <a:noFill/>
                        </a:ln>
                        <a:solidFill>
                          <a:schemeClr val="tx1"/>
                        </a:solidFill>
                        <a:effectLst/>
                      </a:endParaRPr>
                    </a:p>
                  </a:txBody>
                  <a:tcPr marL="65853" marR="65853" marT="32927" marB="32927"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6.44</a:t>
                      </a:r>
                      <a:endParaRPr lang="en-US" sz="3000" b="0" cap="none" spc="0" dirty="0">
                        <a:ln>
                          <a:noFill/>
                        </a:ln>
                        <a:solidFill>
                          <a:schemeClr val="tx1"/>
                        </a:solidFill>
                        <a:effectLst/>
                      </a:endParaRPr>
                    </a:p>
                  </a:txBody>
                  <a:tcPr marL="65853" marR="65853" marT="32927" marB="32927" anchor="ct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58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4.50</a:t>
                      </a:r>
                      <a:endParaRPr lang="en-US" sz="3000" b="0" cap="none" spc="0" dirty="0">
                        <a:ln>
                          <a:noFill/>
                        </a:ln>
                        <a:solidFill>
                          <a:schemeClr val="tx1"/>
                        </a:solidFill>
                        <a:effectLst/>
                      </a:endParaRPr>
                    </a:p>
                  </a:txBody>
                  <a:tcPr marL="65853" marR="65853" marT="32927" marB="32927"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3.11</a:t>
                      </a:r>
                      <a:endParaRPr lang="en-US" sz="3000" b="0" cap="none" spc="0" dirty="0">
                        <a:ln>
                          <a:noFill/>
                        </a:ln>
                        <a:solidFill>
                          <a:schemeClr val="tx1"/>
                        </a:solidFill>
                        <a:effectLst/>
                      </a:endParaRPr>
                    </a:p>
                  </a:txBody>
                  <a:tcPr marL="65853" marR="65853" marT="32927" marB="32927"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9.55</a:t>
                      </a:r>
                      <a:endParaRPr lang="en-US" sz="3000" b="0" cap="none" spc="0" dirty="0">
                        <a:ln>
                          <a:noFill/>
                        </a:ln>
                        <a:solidFill>
                          <a:schemeClr val="tx1"/>
                        </a:solidFill>
                        <a:effectLst/>
                      </a:endParaRPr>
                    </a:p>
                  </a:txBody>
                  <a:tcPr marL="65853" marR="65853" marT="32927" marB="32927"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1.12</a:t>
                      </a:r>
                      <a:endParaRPr lang="en-US" sz="3000" b="0" cap="none" spc="0" dirty="0">
                        <a:ln>
                          <a:noFill/>
                        </a:ln>
                        <a:solidFill>
                          <a:schemeClr val="tx1"/>
                        </a:solidFill>
                        <a:effectLst/>
                      </a:endParaRPr>
                    </a:p>
                  </a:txBody>
                  <a:tcPr marL="65853" marR="65853" marT="32927" marB="32927"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58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6.15</a:t>
                      </a:r>
                      <a:endParaRPr lang="en-US" sz="3000" b="0" cap="none" spc="0" dirty="0">
                        <a:ln>
                          <a:noFill/>
                        </a:ln>
                        <a:solidFill>
                          <a:schemeClr val="tx1"/>
                        </a:solidFill>
                        <a:effectLst/>
                      </a:endParaRPr>
                    </a:p>
                  </a:txBody>
                  <a:tcPr marL="65853" marR="65853" marT="32927" marB="32927"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8.00</a:t>
                      </a:r>
                      <a:endParaRPr lang="en-US" sz="3000" b="0" cap="none" spc="0" dirty="0">
                        <a:ln>
                          <a:noFill/>
                        </a:ln>
                        <a:solidFill>
                          <a:schemeClr val="tx1"/>
                        </a:solidFill>
                        <a:effectLst/>
                      </a:endParaRPr>
                    </a:p>
                  </a:txBody>
                  <a:tcPr marL="65853" marR="65853" marT="32927" marB="32927"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6.18</a:t>
                      </a:r>
                      <a:endParaRPr lang="en-US" sz="3000" b="0" cap="none" spc="0" dirty="0">
                        <a:ln>
                          <a:noFill/>
                        </a:ln>
                        <a:solidFill>
                          <a:schemeClr val="tx1"/>
                        </a:solidFill>
                        <a:effectLst/>
                      </a:endParaRPr>
                    </a:p>
                  </a:txBody>
                  <a:tcPr marL="65853" marR="65853" marT="32927" marB="32927"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5.65</a:t>
                      </a:r>
                      <a:endParaRPr lang="en-US" sz="3000" b="0" cap="none" spc="0" dirty="0">
                        <a:ln>
                          <a:noFill/>
                        </a:ln>
                        <a:solidFill>
                          <a:schemeClr val="tx1"/>
                        </a:solidFill>
                        <a:effectLst/>
                      </a:endParaRPr>
                    </a:p>
                  </a:txBody>
                  <a:tcPr marL="65853" marR="65853" marT="32927" marB="32927"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58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8.21</a:t>
                      </a:r>
                      <a:endParaRPr lang="en-US" sz="3000" b="0" cap="none" spc="0" dirty="0">
                        <a:ln>
                          <a:noFill/>
                        </a:ln>
                        <a:solidFill>
                          <a:schemeClr val="tx1"/>
                        </a:solidFill>
                        <a:effectLst/>
                      </a:endParaRPr>
                    </a:p>
                  </a:txBody>
                  <a:tcPr marL="65853" marR="65853" marT="32927" marB="32927"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2.16</a:t>
                      </a:r>
                      <a:endParaRPr lang="en-US" sz="3000" b="0" cap="none" spc="0" dirty="0">
                        <a:ln>
                          <a:noFill/>
                        </a:ln>
                        <a:solidFill>
                          <a:schemeClr val="tx1"/>
                        </a:solidFill>
                        <a:effectLst/>
                      </a:endParaRPr>
                    </a:p>
                  </a:txBody>
                  <a:tcPr marL="65853" marR="65853" marT="32927" marB="32927"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3.11*</a:t>
                      </a:r>
                      <a:endParaRPr lang="en-US" sz="3000" b="0" cap="none" spc="0" dirty="0">
                        <a:ln>
                          <a:noFill/>
                        </a:ln>
                        <a:solidFill>
                          <a:schemeClr val="tx1"/>
                        </a:solidFill>
                        <a:effectLst/>
                      </a:endParaRPr>
                    </a:p>
                  </a:txBody>
                  <a:tcPr marL="65853" marR="65853" marT="32927" marB="32927"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cap="none" spc="0" dirty="0">
                          <a:ln>
                            <a:noFill/>
                          </a:ln>
                          <a:effectLst/>
                        </a:rPr>
                        <a:t>7.17</a:t>
                      </a:r>
                      <a:endParaRPr lang="en-US" sz="3000" b="0" cap="none" spc="0" dirty="0">
                        <a:ln>
                          <a:noFill/>
                        </a:ln>
                        <a:solidFill>
                          <a:schemeClr val="tx1"/>
                        </a:solidFill>
                        <a:effectLst/>
                      </a:endParaRPr>
                    </a:p>
                  </a:txBody>
                  <a:tcPr marL="65853" marR="65853" marT="32927" marB="32927"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58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cap="none" spc="0" dirty="0">
                          <a:ln>
                            <a:noFill/>
                          </a:ln>
                          <a:solidFill>
                            <a:schemeClr val="tx1"/>
                          </a:solidFill>
                          <a:effectLst/>
                        </a:rPr>
                        <a:t>3.00</a:t>
                      </a:r>
                    </a:p>
                  </a:txBody>
                  <a:tcPr marL="65853" marR="65853" marT="32927" marB="32927"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cap="none" spc="0" dirty="0">
                          <a:ln>
                            <a:noFill/>
                          </a:ln>
                          <a:solidFill>
                            <a:schemeClr val="tx1"/>
                          </a:solidFill>
                          <a:effectLst/>
                        </a:rPr>
                        <a:t>9.70</a:t>
                      </a:r>
                    </a:p>
                  </a:txBody>
                  <a:tcPr marL="65853" marR="65853" marT="32927" marB="32927"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cap="none" spc="0" dirty="0">
                          <a:ln>
                            <a:noFill/>
                          </a:ln>
                          <a:solidFill>
                            <a:schemeClr val="tx1"/>
                          </a:solidFill>
                          <a:effectLst/>
                        </a:rPr>
                        <a:t>10.50</a:t>
                      </a:r>
                    </a:p>
                  </a:txBody>
                  <a:tcPr marL="65853" marR="65853" marT="32927" marB="32927"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cap="none" spc="0" dirty="0">
                          <a:ln>
                            <a:noFill/>
                          </a:ln>
                          <a:solidFill>
                            <a:schemeClr val="tx1"/>
                          </a:solidFill>
                          <a:effectLst/>
                        </a:rPr>
                        <a:t>4.45</a:t>
                      </a:r>
                    </a:p>
                  </a:txBody>
                  <a:tcPr marL="65853" marR="65853" marT="32927" marB="32927"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118" name="Bullet E" descr="E">
            <a:extLst>
              <a:ext uri="{FF2B5EF4-FFF2-40B4-BE49-F238E27FC236}">
                <a16:creationId xmlns:a16="http://schemas.microsoft.com/office/drawing/2014/main" id="{C03D7B76-10E7-C44E-924F-12DE4F5298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458766" y="9069798"/>
            <a:ext cx="509533" cy="509533"/>
          </a:xfrm>
          <a:prstGeom prst="rect">
            <a:avLst/>
          </a:prstGeom>
        </p:spPr>
      </p:pic>
      <p:graphicFrame>
        <p:nvGraphicFramePr>
          <p:cNvPr id="119" name="Chart E" descr="Chart E">
            <a:extLst>
              <a:ext uri="{FF2B5EF4-FFF2-40B4-BE49-F238E27FC236}">
                <a16:creationId xmlns:a16="http://schemas.microsoft.com/office/drawing/2014/main" id="{6F8865D3-7BF4-4A41-B6EF-921AC03FDE18}"/>
              </a:ext>
            </a:extLst>
          </p:cNvPr>
          <p:cNvGraphicFramePr>
            <a:graphicFrameLocks/>
          </p:cNvGraphicFramePr>
          <p:nvPr/>
        </p:nvGraphicFramePr>
        <p:xfrm>
          <a:off x="20456264" y="8655700"/>
          <a:ext cx="5676451" cy="44043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0" name="Arrow" descr="Arrow">
            <a:extLst>
              <a:ext uri="{FF2B5EF4-FFF2-40B4-BE49-F238E27FC236}">
                <a16:creationId xmlns:a16="http://schemas.microsoft.com/office/drawing/2014/main" id="{B1FBFCC5-AD0D-2641-A9B6-75CBF105ECDD}"/>
              </a:ext>
            </a:extLst>
          </p:cNvPr>
          <p:cNvSpPr/>
          <p:nvPr/>
        </p:nvSpPr>
        <p:spPr>
          <a:xfrm rot="16200000">
            <a:off x="24660813" y="10003457"/>
            <a:ext cx="1417673" cy="1866512"/>
          </a:xfrm>
          <a:prstGeom prst="arc">
            <a:avLst>
              <a:gd name="adj1" fmla="val 16200000"/>
              <a:gd name="adj2" fmla="val 2592668"/>
            </a:avLst>
          </a:prstGeom>
          <a:ln w="381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218" dirty="0"/>
          </a:p>
        </p:txBody>
      </p:sp>
      <p:sp>
        <p:nvSpPr>
          <p:cNvPr id="121" name="Note">
            <a:extLst>
              <a:ext uri="{FF2B5EF4-FFF2-40B4-BE49-F238E27FC236}">
                <a16:creationId xmlns:a16="http://schemas.microsoft.com/office/drawing/2014/main" id="{71B53099-ECD7-C944-92B3-EF5BA1B9D6E9}"/>
              </a:ext>
            </a:extLst>
          </p:cNvPr>
          <p:cNvSpPr txBox="1"/>
          <p:nvPr/>
        </p:nvSpPr>
        <p:spPr>
          <a:xfrm>
            <a:off x="25251006" y="10500380"/>
            <a:ext cx="3550807" cy="1455591"/>
          </a:xfrm>
          <a:prstGeom prst="rect">
            <a:avLst/>
          </a:prstGeom>
          <a:noFill/>
        </p:spPr>
        <p:txBody>
          <a:bodyPr wrap="square">
            <a:spAutoFit/>
          </a:bodyPr>
          <a:lstStyle/>
          <a:p>
            <a:pPr>
              <a:defRPr/>
            </a:pPr>
            <a:r>
              <a:rPr lang="en-US" sz="2953" b="1" dirty="0">
                <a:solidFill>
                  <a:schemeClr val="tx2"/>
                </a:solidFill>
                <a:ea typeface="Arial" charset="0"/>
                <a:cs typeface="Arial" charset="0"/>
              </a:rPr>
              <a:t>Series: </a:t>
            </a:r>
            <a:r>
              <a:rPr lang="en-US" sz="2953" dirty="0">
                <a:solidFill>
                  <a:schemeClr val="tx2"/>
                </a:solidFill>
                <a:ea typeface="Arial" charset="0"/>
                <a:cs typeface="Arial" charset="0"/>
              </a:rPr>
              <a:t>In et neque dignissim, and in aliquet nisl et umis.</a:t>
            </a:r>
          </a:p>
        </p:txBody>
      </p:sp>
      <p:sp>
        <p:nvSpPr>
          <p:cNvPr id="122" name="TextBox for Chart E">
            <a:extLst>
              <a:ext uri="{FF2B5EF4-FFF2-40B4-BE49-F238E27FC236}">
                <a16:creationId xmlns:a16="http://schemas.microsoft.com/office/drawing/2014/main" id="{4B5F179F-287C-1C46-BF0B-83223D6DC7BA}"/>
              </a:ext>
            </a:extLst>
          </p:cNvPr>
          <p:cNvSpPr txBox="1"/>
          <p:nvPr/>
        </p:nvSpPr>
        <p:spPr>
          <a:xfrm>
            <a:off x="20316582" y="13512051"/>
            <a:ext cx="7752247" cy="2041585"/>
          </a:xfrm>
          <a:prstGeom prst="rect">
            <a:avLst/>
          </a:prstGeom>
          <a:noFill/>
        </p:spPr>
        <p:txBody>
          <a:bodyPr wrap="square">
            <a:spAutoFit/>
          </a:bodyPr>
          <a:lstStyle/>
          <a:p>
            <a:pPr>
              <a:lnSpc>
                <a:spcPts val="3773"/>
              </a:lnSpc>
              <a:spcAft>
                <a:spcPts val="820"/>
              </a:spcAft>
              <a:defRPr/>
            </a:pPr>
            <a:r>
              <a:rPr lang="en-US" sz="3281" b="1" dirty="0">
                <a:solidFill>
                  <a:srgbClr val="00008F"/>
                </a:solidFill>
                <a:ea typeface="Arial" charset="0"/>
                <a:cs typeface="Arial" charset="0"/>
              </a:rPr>
              <a:t>MAURIS ORCI MI VARIUS ID DIAM</a:t>
            </a:r>
            <a:br>
              <a:rPr lang="en-US" sz="3281" dirty="0">
                <a:solidFill>
                  <a:schemeClr val="bg2">
                    <a:lumMod val="50000"/>
                  </a:schemeClr>
                </a:solidFill>
                <a:ea typeface="Arial" charset="0"/>
                <a:cs typeface="Arial" charset="0"/>
              </a:rPr>
            </a:br>
            <a:r>
              <a:rPr lang="en-US" sz="3281" dirty="0">
                <a:ea typeface="Arial" charset="0"/>
                <a:cs typeface="Arial" charset="0"/>
              </a:rPr>
              <a:t>Egestas auctor enim. Praesent ut massa nibh. Duis purus neque, facilisis unus cursus an et ultrices vel.</a:t>
            </a:r>
          </a:p>
        </p:txBody>
      </p:sp>
      <p:cxnSp>
        <p:nvCxnSpPr>
          <p:cNvPr id="123" name="Horizontal Section Divider" descr="Horizontal Divider">
            <a:extLst>
              <a:ext uri="{FF2B5EF4-FFF2-40B4-BE49-F238E27FC236}">
                <a16:creationId xmlns:a16="http://schemas.microsoft.com/office/drawing/2014/main" id="{50C8833D-2C1E-F343-BAA7-BC6F6D2353B1}"/>
              </a:ext>
            </a:extLst>
          </p:cNvPr>
          <p:cNvCxnSpPr>
            <a:cxnSpLocks/>
          </p:cNvCxnSpPr>
          <p:nvPr/>
        </p:nvCxnSpPr>
        <p:spPr bwMode="auto">
          <a:xfrm>
            <a:off x="20208126" y="15721318"/>
            <a:ext cx="7499945" cy="0"/>
          </a:xfrm>
          <a:prstGeom prst="line">
            <a:avLst/>
          </a:prstGeom>
          <a:noFill/>
          <a:ln w="25400" cap="flat" cmpd="sng" algn="ctr">
            <a:solidFill>
              <a:schemeClr val="tx1"/>
            </a:solidFill>
            <a:prstDash val="dash"/>
            <a:round/>
            <a:headEnd type="none" w="med" len="med"/>
            <a:tailEnd type="none" w="med" len="med"/>
          </a:ln>
          <a:effectLst/>
        </p:spPr>
      </p:cxnSp>
      <p:cxnSp>
        <p:nvCxnSpPr>
          <p:cNvPr id="125" name="Horizontal Section Divider" descr="Horizontal Divider">
            <a:extLst>
              <a:ext uri="{FF2B5EF4-FFF2-40B4-BE49-F238E27FC236}">
                <a16:creationId xmlns:a16="http://schemas.microsoft.com/office/drawing/2014/main" id="{6BCA9AA1-35E5-7645-BB5E-B052FDA4EBA9}"/>
              </a:ext>
            </a:extLst>
          </p:cNvPr>
          <p:cNvCxnSpPr>
            <a:cxnSpLocks/>
          </p:cNvCxnSpPr>
          <p:nvPr/>
        </p:nvCxnSpPr>
        <p:spPr bwMode="auto">
          <a:xfrm>
            <a:off x="20208126" y="22827700"/>
            <a:ext cx="7499945" cy="0"/>
          </a:xfrm>
          <a:prstGeom prst="line">
            <a:avLst/>
          </a:prstGeom>
          <a:noFill/>
          <a:ln w="25400" cap="flat" cmpd="sng" algn="ctr">
            <a:solidFill>
              <a:schemeClr val="tx1"/>
            </a:solidFill>
            <a:prstDash val="dash"/>
            <a:round/>
            <a:headEnd type="none" w="med" len="med"/>
            <a:tailEnd type="none" w="med" len="med"/>
          </a:ln>
          <a:effectLst/>
        </p:spPr>
      </p:cxnSp>
      <p:sp>
        <p:nvSpPr>
          <p:cNvPr id="126" name="Graphic Elements">
            <a:extLst>
              <a:ext uri="{FF2B5EF4-FFF2-40B4-BE49-F238E27FC236}">
                <a16:creationId xmlns:a16="http://schemas.microsoft.com/office/drawing/2014/main" id="{EEA7C3E0-5458-E34F-89D7-F2B6D75CD6DC}"/>
              </a:ext>
            </a:extLst>
          </p:cNvPr>
          <p:cNvSpPr txBox="1"/>
          <p:nvPr/>
        </p:nvSpPr>
        <p:spPr>
          <a:xfrm>
            <a:off x="19952516" y="23034187"/>
            <a:ext cx="5965463" cy="773930"/>
          </a:xfrm>
          <a:prstGeom prst="rect">
            <a:avLst/>
          </a:prstGeom>
          <a:noFill/>
        </p:spPr>
        <p:txBody>
          <a:bodyPr wrap="square">
            <a:spAutoFit/>
          </a:bodyPr>
          <a:lstStyle/>
          <a:p>
            <a:pPr>
              <a:defRPr/>
            </a:pPr>
            <a:r>
              <a:rPr lang="en-US" sz="4429" b="1" dirty="0">
                <a:solidFill>
                  <a:srgbClr val="00008F"/>
                </a:solidFill>
                <a:latin typeface="Raleway ExtraBold" panose="020B0003030101060003" pitchFamily="34" charset="0"/>
              </a:rPr>
              <a:t>Graphic Elements</a:t>
            </a:r>
          </a:p>
        </p:txBody>
      </p:sp>
      <p:pic>
        <p:nvPicPr>
          <p:cNvPr id="127" name="1" descr="1">
            <a:extLst>
              <a:ext uri="{FF2B5EF4-FFF2-40B4-BE49-F238E27FC236}">
                <a16:creationId xmlns:a16="http://schemas.microsoft.com/office/drawing/2014/main" id="{D035490B-9A9B-D14A-9795-3B2E6E2E709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910877" y="24066248"/>
            <a:ext cx="509533" cy="509533"/>
          </a:xfrm>
          <a:prstGeom prst="rect">
            <a:avLst/>
          </a:prstGeom>
        </p:spPr>
      </p:pic>
      <p:pic>
        <p:nvPicPr>
          <p:cNvPr id="128" name="2" descr="2">
            <a:extLst>
              <a:ext uri="{FF2B5EF4-FFF2-40B4-BE49-F238E27FC236}">
                <a16:creationId xmlns:a16="http://schemas.microsoft.com/office/drawing/2014/main" id="{06911DEC-DED1-734F-834F-9F7A793CF5F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910877" y="24857267"/>
            <a:ext cx="509533" cy="509533"/>
          </a:xfrm>
          <a:prstGeom prst="rect">
            <a:avLst/>
          </a:prstGeom>
        </p:spPr>
      </p:pic>
      <p:pic>
        <p:nvPicPr>
          <p:cNvPr id="129" name="3" descr="3">
            <a:extLst>
              <a:ext uri="{FF2B5EF4-FFF2-40B4-BE49-F238E27FC236}">
                <a16:creationId xmlns:a16="http://schemas.microsoft.com/office/drawing/2014/main" id="{3FB10EDA-3217-F54C-8539-53D649BB0A0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910877" y="25648287"/>
            <a:ext cx="509533" cy="509533"/>
          </a:xfrm>
          <a:prstGeom prst="rect">
            <a:avLst/>
          </a:prstGeom>
        </p:spPr>
      </p:pic>
      <p:pic>
        <p:nvPicPr>
          <p:cNvPr id="130" name="4" descr="4">
            <a:extLst>
              <a:ext uri="{FF2B5EF4-FFF2-40B4-BE49-F238E27FC236}">
                <a16:creationId xmlns:a16="http://schemas.microsoft.com/office/drawing/2014/main" id="{54C3538D-DF31-8543-8660-3687078596A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910879" y="26439308"/>
            <a:ext cx="508725" cy="508725"/>
          </a:xfrm>
          <a:prstGeom prst="rect">
            <a:avLst/>
          </a:prstGeom>
        </p:spPr>
      </p:pic>
      <p:pic>
        <p:nvPicPr>
          <p:cNvPr id="131" name="4" descr="5">
            <a:extLst>
              <a:ext uri="{FF2B5EF4-FFF2-40B4-BE49-F238E27FC236}">
                <a16:creationId xmlns:a16="http://schemas.microsoft.com/office/drawing/2014/main" id="{9357D661-B346-EC45-8627-362164AAAA2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910877" y="27229518"/>
            <a:ext cx="509533" cy="509533"/>
          </a:xfrm>
          <a:prstGeom prst="rect">
            <a:avLst/>
          </a:prstGeom>
        </p:spPr>
      </p:pic>
      <p:pic>
        <p:nvPicPr>
          <p:cNvPr id="132" name="6" descr="6">
            <a:extLst>
              <a:ext uri="{FF2B5EF4-FFF2-40B4-BE49-F238E27FC236}">
                <a16:creationId xmlns:a16="http://schemas.microsoft.com/office/drawing/2014/main" id="{561BEDB4-6028-B342-B167-1634398B16D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1661596" y="24086426"/>
            <a:ext cx="509533" cy="509533"/>
          </a:xfrm>
          <a:prstGeom prst="rect">
            <a:avLst/>
          </a:prstGeom>
        </p:spPr>
      </p:pic>
      <p:pic>
        <p:nvPicPr>
          <p:cNvPr id="133" name="7" descr="7">
            <a:extLst>
              <a:ext uri="{FF2B5EF4-FFF2-40B4-BE49-F238E27FC236}">
                <a16:creationId xmlns:a16="http://schemas.microsoft.com/office/drawing/2014/main" id="{DE957B9F-6C57-1E40-8A8F-82F06D55026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680116" y="24878742"/>
            <a:ext cx="509533" cy="509533"/>
          </a:xfrm>
          <a:prstGeom prst="rect">
            <a:avLst/>
          </a:prstGeom>
        </p:spPr>
      </p:pic>
      <p:pic>
        <p:nvPicPr>
          <p:cNvPr id="134" name="8" descr="8">
            <a:extLst>
              <a:ext uri="{FF2B5EF4-FFF2-40B4-BE49-F238E27FC236}">
                <a16:creationId xmlns:a16="http://schemas.microsoft.com/office/drawing/2014/main" id="{94C38C0E-4CF3-684D-A969-11147716F67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1680116" y="25664097"/>
            <a:ext cx="509533" cy="509533"/>
          </a:xfrm>
          <a:prstGeom prst="rect">
            <a:avLst/>
          </a:prstGeom>
        </p:spPr>
      </p:pic>
      <p:pic>
        <p:nvPicPr>
          <p:cNvPr id="135" name="9" descr="9">
            <a:extLst>
              <a:ext uri="{FF2B5EF4-FFF2-40B4-BE49-F238E27FC236}">
                <a16:creationId xmlns:a16="http://schemas.microsoft.com/office/drawing/2014/main" id="{362DCD4C-06D7-F749-A914-7B366F4188D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1680116" y="26449450"/>
            <a:ext cx="509533" cy="509533"/>
          </a:xfrm>
          <a:prstGeom prst="rect">
            <a:avLst/>
          </a:prstGeom>
        </p:spPr>
      </p:pic>
      <p:pic>
        <p:nvPicPr>
          <p:cNvPr id="136" name="0" descr="0">
            <a:extLst>
              <a:ext uri="{FF2B5EF4-FFF2-40B4-BE49-F238E27FC236}">
                <a16:creationId xmlns:a16="http://schemas.microsoft.com/office/drawing/2014/main" id="{61EFCBA2-E873-0D40-9704-A9382D320CE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680116" y="27234806"/>
            <a:ext cx="509533" cy="509533"/>
          </a:xfrm>
          <a:prstGeom prst="rect">
            <a:avLst/>
          </a:prstGeom>
        </p:spPr>
      </p:pic>
      <p:cxnSp>
        <p:nvCxnSpPr>
          <p:cNvPr id="137" name="Vertical Section Divider" descr="Vertical Divider">
            <a:extLst>
              <a:ext uri="{FF2B5EF4-FFF2-40B4-BE49-F238E27FC236}">
                <a16:creationId xmlns:a16="http://schemas.microsoft.com/office/drawing/2014/main" id="{850293D7-FE73-3D40-AE50-9AD9A0707243}"/>
              </a:ext>
            </a:extLst>
          </p:cNvPr>
          <p:cNvCxnSpPr>
            <a:cxnSpLocks/>
          </p:cNvCxnSpPr>
          <p:nvPr/>
        </p:nvCxnSpPr>
        <p:spPr bwMode="auto">
          <a:xfrm>
            <a:off x="22860265" y="23985119"/>
            <a:ext cx="0" cy="3996303"/>
          </a:xfrm>
          <a:prstGeom prst="line">
            <a:avLst/>
          </a:prstGeom>
          <a:noFill/>
          <a:ln w="25400" cap="flat" cmpd="sng" algn="ctr">
            <a:solidFill>
              <a:schemeClr val="tx1"/>
            </a:solidFill>
            <a:prstDash val="dash"/>
            <a:round/>
            <a:headEnd type="none" w="med" len="med"/>
            <a:tailEnd type="none" w="med" len="med"/>
          </a:ln>
          <a:effectLst/>
        </p:spPr>
      </p:cxnSp>
      <p:pic>
        <p:nvPicPr>
          <p:cNvPr id="138" name="A" descr="A">
            <a:extLst>
              <a:ext uri="{FF2B5EF4-FFF2-40B4-BE49-F238E27FC236}">
                <a16:creationId xmlns:a16="http://schemas.microsoft.com/office/drawing/2014/main" id="{AC0220DB-DDC4-904F-B1FA-8258A6CAF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80658" y="24057951"/>
            <a:ext cx="509533" cy="509533"/>
          </a:xfrm>
          <a:prstGeom prst="rect">
            <a:avLst/>
          </a:prstGeom>
        </p:spPr>
      </p:pic>
      <p:pic>
        <p:nvPicPr>
          <p:cNvPr id="139" name="B" descr="B">
            <a:extLst>
              <a:ext uri="{FF2B5EF4-FFF2-40B4-BE49-F238E27FC236}">
                <a16:creationId xmlns:a16="http://schemas.microsoft.com/office/drawing/2014/main" id="{37F0107E-8982-DE40-90EC-B7645CE01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0658" y="24808170"/>
            <a:ext cx="509533" cy="509533"/>
          </a:xfrm>
          <a:prstGeom prst="rect">
            <a:avLst/>
          </a:prstGeom>
        </p:spPr>
      </p:pic>
      <p:pic>
        <p:nvPicPr>
          <p:cNvPr id="140" name="C" descr="C">
            <a:extLst>
              <a:ext uri="{FF2B5EF4-FFF2-40B4-BE49-F238E27FC236}">
                <a16:creationId xmlns:a16="http://schemas.microsoft.com/office/drawing/2014/main" id="{7C104274-3047-8346-BB4D-5741C6F8D9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80658" y="25588231"/>
            <a:ext cx="509533" cy="509533"/>
          </a:xfrm>
          <a:prstGeom prst="rect">
            <a:avLst/>
          </a:prstGeom>
        </p:spPr>
      </p:pic>
      <p:pic>
        <p:nvPicPr>
          <p:cNvPr id="141" name="D" descr="D">
            <a:extLst>
              <a:ext uri="{FF2B5EF4-FFF2-40B4-BE49-F238E27FC236}">
                <a16:creationId xmlns:a16="http://schemas.microsoft.com/office/drawing/2014/main" id="{401A0D66-1B3B-8C47-A650-92F6BABE0D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80658" y="26352519"/>
            <a:ext cx="509533" cy="509533"/>
          </a:xfrm>
          <a:prstGeom prst="rect">
            <a:avLst/>
          </a:prstGeom>
        </p:spPr>
      </p:pic>
      <p:pic>
        <p:nvPicPr>
          <p:cNvPr id="142" name="E" descr="E">
            <a:extLst>
              <a:ext uri="{FF2B5EF4-FFF2-40B4-BE49-F238E27FC236}">
                <a16:creationId xmlns:a16="http://schemas.microsoft.com/office/drawing/2014/main" id="{95E79222-DA1E-7E4A-B9DB-D60F9D9EB8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480658" y="27154438"/>
            <a:ext cx="509533" cy="509533"/>
          </a:xfrm>
          <a:prstGeom prst="rect">
            <a:avLst/>
          </a:prstGeom>
        </p:spPr>
      </p:pic>
      <p:pic>
        <p:nvPicPr>
          <p:cNvPr id="143" name="F" descr="F">
            <a:extLst>
              <a:ext uri="{FF2B5EF4-FFF2-40B4-BE49-F238E27FC236}">
                <a16:creationId xmlns:a16="http://schemas.microsoft.com/office/drawing/2014/main" id="{F64F051E-CBAA-6E46-A954-653020C6BAE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3480658" y="27981422"/>
            <a:ext cx="509533" cy="509533"/>
          </a:xfrm>
          <a:prstGeom prst="rect">
            <a:avLst/>
          </a:prstGeom>
        </p:spPr>
      </p:pic>
      <p:pic>
        <p:nvPicPr>
          <p:cNvPr id="144" name="G" descr="G">
            <a:extLst>
              <a:ext uri="{FF2B5EF4-FFF2-40B4-BE49-F238E27FC236}">
                <a16:creationId xmlns:a16="http://schemas.microsoft.com/office/drawing/2014/main" id="{1E3991FC-CEA4-4C48-9B8D-B997BC86825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261835" y="24057951"/>
            <a:ext cx="509533" cy="509533"/>
          </a:xfrm>
          <a:prstGeom prst="rect">
            <a:avLst/>
          </a:prstGeom>
        </p:spPr>
      </p:pic>
      <p:pic>
        <p:nvPicPr>
          <p:cNvPr id="145" name="H" descr="H">
            <a:extLst>
              <a:ext uri="{FF2B5EF4-FFF2-40B4-BE49-F238E27FC236}">
                <a16:creationId xmlns:a16="http://schemas.microsoft.com/office/drawing/2014/main" id="{EB594EA9-DB0C-1C4F-8A39-EE00B099CB99}"/>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4261835" y="24808170"/>
            <a:ext cx="509533" cy="509533"/>
          </a:xfrm>
          <a:prstGeom prst="rect">
            <a:avLst/>
          </a:prstGeom>
        </p:spPr>
      </p:pic>
      <p:pic>
        <p:nvPicPr>
          <p:cNvPr id="146" name="I" descr="I">
            <a:extLst>
              <a:ext uri="{FF2B5EF4-FFF2-40B4-BE49-F238E27FC236}">
                <a16:creationId xmlns:a16="http://schemas.microsoft.com/office/drawing/2014/main" id="{E3E80764-306D-9245-92B1-615C12D18451}"/>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272629" y="25588231"/>
            <a:ext cx="509533" cy="509533"/>
          </a:xfrm>
          <a:prstGeom prst="rect">
            <a:avLst/>
          </a:prstGeom>
        </p:spPr>
      </p:pic>
      <p:pic>
        <p:nvPicPr>
          <p:cNvPr id="147" name="J" descr="J">
            <a:extLst>
              <a:ext uri="{FF2B5EF4-FFF2-40B4-BE49-F238E27FC236}">
                <a16:creationId xmlns:a16="http://schemas.microsoft.com/office/drawing/2014/main" id="{AE85578D-F2DA-A64A-8439-CCC62B3FF09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4272629" y="26352519"/>
            <a:ext cx="509533" cy="509533"/>
          </a:xfrm>
          <a:prstGeom prst="rect">
            <a:avLst/>
          </a:prstGeom>
        </p:spPr>
      </p:pic>
      <p:pic>
        <p:nvPicPr>
          <p:cNvPr id="148" name="K" descr="K">
            <a:extLst>
              <a:ext uri="{FF2B5EF4-FFF2-40B4-BE49-F238E27FC236}">
                <a16:creationId xmlns:a16="http://schemas.microsoft.com/office/drawing/2014/main" id="{F115B837-7B3F-074F-8540-83C7CB551D8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4272629" y="27154438"/>
            <a:ext cx="509533" cy="509533"/>
          </a:xfrm>
          <a:prstGeom prst="rect">
            <a:avLst/>
          </a:prstGeom>
        </p:spPr>
      </p:pic>
      <p:pic>
        <p:nvPicPr>
          <p:cNvPr id="149" name="L" descr="L">
            <a:extLst>
              <a:ext uri="{FF2B5EF4-FFF2-40B4-BE49-F238E27FC236}">
                <a16:creationId xmlns:a16="http://schemas.microsoft.com/office/drawing/2014/main" id="{FD480852-1475-5F4D-98FA-33AA00CB0D9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5028106" y="24057951"/>
            <a:ext cx="509533" cy="509533"/>
          </a:xfrm>
          <a:prstGeom prst="rect">
            <a:avLst/>
          </a:prstGeom>
        </p:spPr>
      </p:pic>
      <p:pic>
        <p:nvPicPr>
          <p:cNvPr id="150" name="M" descr="M">
            <a:extLst>
              <a:ext uri="{FF2B5EF4-FFF2-40B4-BE49-F238E27FC236}">
                <a16:creationId xmlns:a16="http://schemas.microsoft.com/office/drawing/2014/main" id="{6662B0BE-159C-6A4E-876B-1BACF452037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5043012" y="24808170"/>
            <a:ext cx="509533" cy="509533"/>
          </a:xfrm>
          <a:prstGeom prst="rect">
            <a:avLst/>
          </a:prstGeom>
        </p:spPr>
      </p:pic>
      <p:pic>
        <p:nvPicPr>
          <p:cNvPr id="151" name="N" descr="N">
            <a:extLst>
              <a:ext uri="{FF2B5EF4-FFF2-40B4-BE49-F238E27FC236}">
                <a16:creationId xmlns:a16="http://schemas.microsoft.com/office/drawing/2014/main" id="{FE6D718C-103B-5F45-A49B-98B065B1BA73}"/>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043012" y="25588231"/>
            <a:ext cx="509533" cy="509533"/>
          </a:xfrm>
          <a:prstGeom prst="rect">
            <a:avLst/>
          </a:prstGeom>
        </p:spPr>
      </p:pic>
      <p:pic>
        <p:nvPicPr>
          <p:cNvPr id="152" name="O" descr="O">
            <a:extLst>
              <a:ext uri="{FF2B5EF4-FFF2-40B4-BE49-F238E27FC236}">
                <a16:creationId xmlns:a16="http://schemas.microsoft.com/office/drawing/2014/main" id="{4918D981-2D14-8349-A44C-389509D91118}"/>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5064601" y="26352519"/>
            <a:ext cx="509533" cy="509533"/>
          </a:xfrm>
          <a:prstGeom prst="rect">
            <a:avLst/>
          </a:prstGeom>
        </p:spPr>
      </p:pic>
      <p:pic>
        <p:nvPicPr>
          <p:cNvPr id="153" name="P" descr="P">
            <a:extLst>
              <a:ext uri="{FF2B5EF4-FFF2-40B4-BE49-F238E27FC236}">
                <a16:creationId xmlns:a16="http://schemas.microsoft.com/office/drawing/2014/main" id="{5CABF4C9-575C-9047-AB64-9C36DBBA196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5064601" y="27154438"/>
            <a:ext cx="509533" cy="509533"/>
          </a:xfrm>
          <a:prstGeom prst="rect">
            <a:avLst/>
          </a:prstGeom>
        </p:spPr>
      </p:pic>
      <p:pic>
        <p:nvPicPr>
          <p:cNvPr id="154" name="Q" descr="Q">
            <a:extLst>
              <a:ext uri="{FF2B5EF4-FFF2-40B4-BE49-F238E27FC236}">
                <a16:creationId xmlns:a16="http://schemas.microsoft.com/office/drawing/2014/main" id="{324D4CAB-DB29-844F-83B4-B92BD28C49C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5815908" y="24057951"/>
            <a:ext cx="509533" cy="509533"/>
          </a:xfrm>
          <a:prstGeom prst="rect">
            <a:avLst/>
          </a:prstGeom>
        </p:spPr>
      </p:pic>
      <p:pic>
        <p:nvPicPr>
          <p:cNvPr id="155" name="R" descr="R">
            <a:extLst>
              <a:ext uri="{FF2B5EF4-FFF2-40B4-BE49-F238E27FC236}">
                <a16:creationId xmlns:a16="http://schemas.microsoft.com/office/drawing/2014/main" id="{05222F6B-7C23-E84E-846C-46B6B8740A76}"/>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5811389" y="24808170"/>
            <a:ext cx="509533" cy="509533"/>
          </a:xfrm>
          <a:prstGeom prst="rect">
            <a:avLst/>
          </a:prstGeom>
        </p:spPr>
      </p:pic>
      <p:pic>
        <p:nvPicPr>
          <p:cNvPr id="156" name="S" descr="S">
            <a:extLst>
              <a:ext uri="{FF2B5EF4-FFF2-40B4-BE49-F238E27FC236}">
                <a16:creationId xmlns:a16="http://schemas.microsoft.com/office/drawing/2014/main" id="{8FD0A652-C53A-3C4A-9741-E0890C2B314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5824189" y="25588231"/>
            <a:ext cx="509533" cy="509533"/>
          </a:xfrm>
          <a:prstGeom prst="rect">
            <a:avLst/>
          </a:prstGeom>
        </p:spPr>
      </p:pic>
      <p:pic>
        <p:nvPicPr>
          <p:cNvPr id="157" name="T" descr="T">
            <a:extLst>
              <a:ext uri="{FF2B5EF4-FFF2-40B4-BE49-F238E27FC236}">
                <a16:creationId xmlns:a16="http://schemas.microsoft.com/office/drawing/2014/main" id="{A8641241-6639-D448-BEB0-1986D6E529EC}"/>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5824189" y="26352519"/>
            <a:ext cx="509533" cy="509533"/>
          </a:xfrm>
          <a:prstGeom prst="rect">
            <a:avLst/>
          </a:prstGeom>
        </p:spPr>
      </p:pic>
      <p:pic>
        <p:nvPicPr>
          <p:cNvPr id="158" name="U" descr="U">
            <a:extLst>
              <a:ext uri="{FF2B5EF4-FFF2-40B4-BE49-F238E27FC236}">
                <a16:creationId xmlns:a16="http://schemas.microsoft.com/office/drawing/2014/main" id="{7A6C5871-DD65-BF44-B42C-2C80A641EDCF}"/>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5856572" y="27154438"/>
            <a:ext cx="509533" cy="509533"/>
          </a:xfrm>
          <a:prstGeom prst="rect">
            <a:avLst/>
          </a:prstGeom>
        </p:spPr>
      </p:pic>
      <p:pic>
        <p:nvPicPr>
          <p:cNvPr id="159" name="V" descr="V">
            <a:extLst>
              <a:ext uri="{FF2B5EF4-FFF2-40B4-BE49-F238E27FC236}">
                <a16:creationId xmlns:a16="http://schemas.microsoft.com/office/drawing/2014/main" id="{D12B8A04-3DD6-4A47-96B6-5F3705D2F4CA}"/>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6605365" y="24057951"/>
            <a:ext cx="509533" cy="509533"/>
          </a:xfrm>
          <a:prstGeom prst="rect">
            <a:avLst/>
          </a:prstGeom>
        </p:spPr>
      </p:pic>
      <p:pic>
        <p:nvPicPr>
          <p:cNvPr id="160" name="W" descr="W">
            <a:extLst>
              <a:ext uri="{FF2B5EF4-FFF2-40B4-BE49-F238E27FC236}">
                <a16:creationId xmlns:a16="http://schemas.microsoft.com/office/drawing/2014/main" id="{6661B9DA-5FF0-9F46-B9AA-C654FBEDEB16}"/>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6605365" y="24808170"/>
            <a:ext cx="509533" cy="509533"/>
          </a:xfrm>
          <a:prstGeom prst="rect">
            <a:avLst/>
          </a:prstGeom>
        </p:spPr>
      </p:pic>
      <p:pic>
        <p:nvPicPr>
          <p:cNvPr id="161" name="X" descr="X">
            <a:extLst>
              <a:ext uri="{FF2B5EF4-FFF2-40B4-BE49-F238E27FC236}">
                <a16:creationId xmlns:a16="http://schemas.microsoft.com/office/drawing/2014/main" id="{EEC7775A-0C76-0C4B-AF36-0B3C9902ED10}"/>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6618455" y="25588231"/>
            <a:ext cx="509533" cy="509533"/>
          </a:xfrm>
          <a:prstGeom prst="rect">
            <a:avLst/>
          </a:prstGeom>
        </p:spPr>
      </p:pic>
      <p:pic>
        <p:nvPicPr>
          <p:cNvPr id="162" name="Y" descr="Y">
            <a:extLst>
              <a:ext uri="{FF2B5EF4-FFF2-40B4-BE49-F238E27FC236}">
                <a16:creationId xmlns:a16="http://schemas.microsoft.com/office/drawing/2014/main" id="{1AFE6686-5DBC-4D47-B222-55D2290DF09C}"/>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6605365" y="26352519"/>
            <a:ext cx="509533" cy="509533"/>
          </a:xfrm>
          <a:prstGeom prst="rect">
            <a:avLst/>
          </a:prstGeom>
        </p:spPr>
      </p:pic>
      <p:pic>
        <p:nvPicPr>
          <p:cNvPr id="163" name="Z" descr="Z">
            <a:extLst>
              <a:ext uri="{FF2B5EF4-FFF2-40B4-BE49-F238E27FC236}">
                <a16:creationId xmlns:a16="http://schemas.microsoft.com/office/drawing/2014/main" id="{6282646A-749F-BA4A-B9E7-BBD133AFAB7D}"/>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6605365" y="27154438"/>
            <a:ext cx="509533" cy="509533"/>
          </a:xfrm>
          <a:prstGeom prst="rect">
            <a:avLst/>
          </a:prstGeom>
        </p:spPr>
      </p:pic>
      <p:cxnSp>
        <p:nvCxnSpPr>
          <p:cNvPr id="164" name="Horizontal Section Divider" descr="Horizontal Divider">
            <a:extLst>
              <a:ext uri="{FF2B5EF4-FFF2-40B4-BE49-F238E27FC236}">
                <a16:creationId xmlns:a16="http://schemas.microsoft.com/office/drawing/2014/main" id="{969690FD-8E8F-7E42-B376-B9CFC3348490}"/>
              </a:ext>
            </a:extLst>
          </p:cNvPr>
          <p:cNvCxnSpPr>
            <a:cxnSpLocks/>
          </p:cNvCxnSpPr>
          <p:nvPr/>
        </p:nvCxnSpPr>
        <p:spPr bwMode="auto">
          <a:xfrm>
            <a:off x="20208126" y="28724734"/>
            <a:ext cx="7499945" cy="0"/>
          </a:xfrm>
          <a:prstGeom prst="line">
            <a:avLst/>
          </a:prstGeom>
          <a:noFill/>
          <a:ln w="25400" cap="flat" cmpd="sng" algn="ctr">
            <a:solidFill>
              <a:schemeClr val="tx1"/>
            </a:solidFill>
            <a:prstDash val="dash"/>
            <a:round/>
            <a:headEnd type="none" w="med" len="med"/>
            <a:tailEnd type="none" w="med" len="med"/>
          </a:ln>
          <a:effectLst/>
        </p:spPr>
      </p:cxnSp>
      <p:sp>
        <p:nvSpPr>
          <p:cNvPr id="167" name="Picture Placeholder 7">
            <a:extLst>
              <a:ext uri="{FF2B5EF4-FFF2-40B4-BE49-F238E27FC236}">
                <a16:creationId xmlns:a16="http://schemas.microsoft.com/office/drawing/2014/main" id="{68C574E8-0768-AB4A-8364-2242DD17208B}"/>
              </a:ext>
            </a:extLst>
          </p:cNvPr>
          <p:cNvSpPr>
            <a:spLocks noGrp="1"/>
          </p:cNvSpPr>
          <p:nvPr>
            <p:ph type="pic" sz="quarter" idx="13"/>
          </p:nvPr>
        </p:nvSpPr>
        <p:spPr>
          <a:xfrm>
            <a:off x="2895754" y="17261937"/>
            <a:ext cx="7512446" cy="7140215"/>
          </a:xfrm>
        </p:spPr>
        <p:txBody>
          <a:bodyPr/>
          <a:lstStyle/>
          <a:p>
            <a:pPr marL="0" indent="0">
              <a:buNone/>
            </a:pPr>
            <a:endParaRPr lang="en-US" dirty="0"/>
          </a:p>
        </p:txBody>
      </p:sp>
      <p:sp>
        <p:nvSpPr>
          <p:cNvPr id="168" name="Picture Placeholder 9">
            <a:extLst>
              <a:ext uri="{FF2B5EF4-FFF2-40B4-BE49-F238E27FC236}">
                <a16:creationId xmlns:a16="http://schemas.microsoft.com/office/drawing/2014/main" id="{4BE4FF7B-6D32-C741-A4A4-9E895A117CF0}"/>
              </a:ext>
            </a:extLst>
          </p:cNvPr>
          <p:cNvSpPr>
            <a:spLocks noGrp="1"/>
          </p:cNvSpPr>
          <p:nvPr>
            <p:ph type="pic" sz="quarter" idx="14"/>
          </p:nvPr>
        </p:nvSpPr>
        <p:spPr>
          <a:xfrm>
            <a:off x="2801418" y="26693670"/>
            <a:ext cx="7606781" cy="5146859"/>
          </a:xfrm>
        </p:spPr>
        <p:txBody>
          <a:bodyPr/>
          <a:lstStyle/>
          <a:p>
            <a:pPr marL="0" indent="0">
              <a:buNone/>
            </a:pPr>
            <a:endParaRPr lang="en-US" dirty="0"/>
          </a:p>
        </p:txBody>
      </p:sp>
      <p:pic>
        <p:nvPicPr>
          <p:cNvPr id="94" name="Picture Placeholder 2" descr="Logo&#10;&#10;Description automatically generated">
            <a:extLst>
              <a:ext uri="{FF2B5EF4-FFF2-40B4-BE49-F238E27FC236}">
                <a16:creationId xmlns:a16="http://schemas.microsoft.com/office/drawing/2014/main" id="{8CFA794F-6365-E048-964A-87C6101A80B5}"/>
              </a:ext>
            </a:extLst>
          </p:cNvPr>
          <p:cNvPicPr>
            <a:picLocks noChangeAspect="1"/>
          </p:cNvPicPr>
          <p:nvPr/>
        </p:nvPicPr>
        <p:blipFill>
          <a:blip r:embed="rId48"/>
          <a:srcRect t="744" b="744"/>
          <a:stretch>
            <a:fillRect/>
          </a:stretch>
        </p:blipFill>
        <p:spPr>
          <a:xfrm>
            <a:off x="21355985" y="34122552"/>
            <a:ext cx="1629689" cy="1220143"/>
          </a:xfrm>
          <a:prstGeom prst="rect">
            <a:avLst/>
          </a:prstGeom>
        </p:spPr>
      </p:pic>
    </p:spTree>
    <p:extLst>
      <p:ext uri="{BB962C8B-B14F-4D97-AF65-F5344CB8AC3E}">
        <p14:creationId xmlns:p14="http://schemas.microsoft.com/office/powerpoint/2010/main" val="1457257148"/>
      </p:ext>
    </p:extLst>
  </p:cSld>
  <p:clrMapOvr>
    <a:masterClrMapping/>
  </p:clrMapOvr>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628</TotalTime>
  <Words>587</Words>
  <Application>Microsoft Office PowerPoint</Application>
  <PresentationFormat>Custom</PresentationFormat>
  <Paragraphs>72</Paragraphs>
  <Slides>2</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vt:i4>
      </vt:variant>
    </vt:vector>
  </HeadingPairs>
  <TitlesOfParts>
    <vt:vector size="17" baseType="lpstr">
      <vt:lpstr>Arial</vt:lpstr>
      <vt:lpstr>Arial Black</vt:lpstr>
      <vt:lpstr>Calibri</vt:lpstr>
      <vt:lpstr>Calibri Light</vt:lpstr>
      <vt:lpstr>Raleway</vt:lpstr>
      <vt:lpstr>Raleway ExtraBold</vt:lpstr>
      <vt:lpstr>Raleway SemiBold</vt:lpstr>
      <vt:lpstr>Times New Roman</vt:lpstr>
      <vt:lpstr>Trebuchet MS</vt:lpstr>
      <vt:lpstr>Verdana</vt:lpstr>
      <vt:lpstr>PosterPresentations.com-48x48-Template</vt:lpstr>
      <vt:lpstr>Without Quick Guides</vt:lpstr>
      <vt:lpstr>1_Classic 3 Columns</vt:lpstr>
      <vt:lpstr>Classic - Wide Center</vt:lpstr>
      <vt:lpstr>Office Theme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MAHAZBEEN SAYED</cp:lastModifiedBy>
  <cp:revision>50</cp:revision>
  <dcterms:created xsi:type="dcterms:W3CDTF">2012-02-09T20:53:12Z</dcterms:created>
  <dcterms:modified xsi:type="dcterms:W3CDTF">2026-02-16T08:28:36Z</dcterms:modified>
</cp:coreProperties>
</file>