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21" r:id="rId3"/>
    <p:sldId id="314" r:id="rId4"/>
    <p:sldId id="316" r:id="rId5"/>
    <p:sldId id="315" r:id="rId6"/>
    <p:sldId id="317" r:id="rId7"/>
    <p:sldId id="318" r:id="rId8"/>
    <p:sldId id="312" r:id="rId9"/>
    <p:sldId id="313" r:id="rId10"/>
    <p:sldId id="319" r:id="rId11"/>
    <p:sldId id="322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BBE4B3-04AB-4737-BC8D-7055EAC6609C}" v="85" dt="2026-02-13T06:03:16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AZBEEN SAYED" userId="32a8128d56f669d4" providerId="LiveId" clId="{E64854E9-9746-47E3-AA90-29AC07F1BCE0}"/>
    <pc:docChg chg="undo custSel addSld delSld modSld sldOrd">
      <pc:chgData name="MAHAZBEEN SAYED" userId="32a8128d56f669d4" providerId="LiveId" clId="{E64854E9-9746-47E3-AA90-29AC07F1BCE0}" dt="2026-02-13T06:04:25.578" v="765" actId="1076"/>
      <pc:docMkLst>
        <pc:docMk/>
      </pc:docMkLst>
      <pc:sldChg chg="modSp del mod">
        <pc:chgData name="MAHAZBEEN SAYED" userId="32a8128d56f669d4" providerId="LiveId" clId="{E64854E9-9746-47E3-AA90-29AC07F1BCE0}" dt="2026-02-13T05:46:35.237" v="494" actId="47"/>
        <pc:sldMkLst>
          <pc:docMk/>
          <pc:sldMk cId="0" sldId="257"/>
        </pc:sldMkLst>
        <pc:spChg chg="mod">
          <ac:chgData name="MAHAZBEEN SAYED" userId="32a8128d56f669d4" providerId="LiveId" clId="{E64854E9-9746-47E3-AA90-29AC07F1BCE0}" dt="2026-02-13T05:23:55.089" v="105" actId="20577"/>
          <ac:spMkLst>
            <pc:docMk/>
            <pc:sldMk cId="0" sldId="257"/>
            <ac:spMk id="13" creationId="{83FCECC3-2058-478B-A47D-E44B5A34FF4E}"/>
          </ac:spMkLst>
        </pc:spChg>
      </pc:sldChg>
      <pc:sldChg chg="addSp delSp modSp mod">
        <pc:chgData name="MAHAZBEEN SAYED" userId="32a8128d56f669d4" providerId="LiveId" clId="{E64854E9-9746-47E3-AA90-29AC07F1BCE0}" dt="2026-02-13T05:46:21.545" v="493" actId="208"/>
        <pc:sldMkLst>
          <pc:docMk/>
          <pc:sldMk cId="2231229687" sldId="311"/>
        </pc:sldMkLst>
        <pc:spChg chg="del">
          <ac:chgData name="MAHAZBEEN SAYED" userId="32a8128d56f669d4" providerId="LiveId" clId="{E64854E9-9746-47E3-AA90-29AC07F1BCE0}" dt="2026-02-13T05:25:38.841" v="115" actId="478"/>
          <ac:spMkLst>
            <pc:docMk/>
            <pc:sldMk cId="2231229687" sldId="311"/>
            <ac:spMk id="7" creationId="{89E4281C-B6A4-2E0E-2F5D-3B875BD53E39}"/>
          </ac:spMkLst>
        </pc:spChg>
        <pc:spChg chg="mod">
          <ac:chgData name="MAHAZBEEN SAYED" userId="32a8128d56f669d4" providerId="LiveId" clId="{E64854E9-9746-47E3-AA90-29AC07F1BCE0}" dt="2026-02-13T05:35:04.155" v="221" actId="1076"/>
          <ac:spMkLst>
            <pc:docMk/>
            <pc:sldMk cId="2231229687" sldId="311"/>
            <ac:spMk id="9" creationId="{63F917E4-4CB4-36F1-E447-8626097E97A9}"/>
          </ac:spMkLst>
        </pc:spChg>
        <pc:spChg chg="add mod">
          <ac:chgData name="MAHAZBEEN SAYED" userId="32a8128d56f669d4" providerId="LiveId" clId="{E64854E9-9746-47E3-AA90-29AC07F1BCE0}" dt="2026-02-13T05:34:55.802" v="220" actId="1076"/>
          <ac:spMkLst>
            <pc:docMk/>
            <pc:sldMk cId="2231229687" sldId="311"/>
            <ac:spMk id="10" creationId="{E6150435-A19A-2634-DA34-2629E4F6329F}"/>
          </ac:spMkLst>
        </pc:spChg>
        <pc:spChg chg="add mod">
          <ac:chgData name="MAHAZBEEN SAYED" userId="32a8128d56f669d4" providerId="LiveId" clId="{E64854E9-9746-47E3-AA90-29AC07F1BCE0}" dt="2026-02-13T05:40:46.906" v="318" actId="113"/>
          <ac:spMkLst>
            <pc:docMk/>
            <pc:sldMk cId="2231229687" sldId="311"/>
            <ac:spMk id="12" creationId="{8AE36422-2FF2-DFDB-3F42-709A27EB6C47}"/>
          </ac:spMkLst>
        </pc:spChg>
        <pc:spChg chg="add mod">
          <ac:chgData name="MAHAZBEEN SAYED" userId="32a8128d56f669d4" providerId="LiveId" clId="{E64854E9-9746-47E3-AA90-29AC07F1BCE0}" dt="2026-02-13T05:45:03.443" v="485" actId="1076"/>
          <ac:spMkLst>
            <pc:docMk/>
            <pc:sldMk cId="2231229687" sldId="311"/>
            <ac:spMk id="13" creationId="{164F01FD-7573-69EC-9AC3-1181B943D96C}"/>
          </ac:spMkLst>
        </pc:spChg>
        <pc:picChg chg="add mod">
          <ac:chgData name="MAHAZBEEN SAYED" userId="32a8128d56f669d4" providerId="LiveId" clId="{E64854E9-9746-47E3-AA90-29AC07F1BCE0}" dt="2026-02-13T05:44:57.290" v="484" actId="1076"/>
          <ac:picMkLst>
            <pc:docMk/>
            <pc:sldMk cId="2231229687" sldId="311"/>
            <ac:picMk id="2" creationId="{F1849DE7-3732-9C9F-4199-830C9D305A2B}"/>
          </ac:picMkLst>
        </pc:picChg>
        <pc:picChg chg="del">
          <ac:chgData name="MAHAZBEEN SAYED" userId="32a8128d56f669d4" providerId="LiveId" clId="{E64854E9-9746-47E3-AA90-29AC07F1BCE0}" dt="2026-02-13T05:25:41.249" v="116" actId="478"/>
          <ac:picMkLst>
            <pc:docMk/>
            <pc:sldMk cId="2231229687" sldId="311"/>
            <ac:picMk id="4" creationId="{7331B0BE-CDA1-1132-2E54-86DA9096E346}"/>
          </ac:picMkLst>
        </pc:picChg>
        <pc:picChg chg="del">
          <ac:chgData name="MAHAZBEEN SAYED" userId="32a8128d56f669d4" providerId="LiveId" clId="{E64854E9-9746-47E3-AA90-29AC07F1BCE0}" dt="2026-02-13T05:25:42.349" v="117" actId="478"/>
          <ac:picMkLst>
            <pc:docMk/>
            <pc:sldMk cId="2231229687" sldId="311"/>
            <ac:picMk id="6" creationId="{E9C9D0B7-93E4-C465-80E0-4AC5A1439DE1}"/>
          </ac:picMkLst>
        </pc:picChg>
        <pc:picChg chg="add mod">
          <ac:chgData name="MAHAZBEEN SAYED" userId="32a8128d56f669d4" providerId="LiveId" clId="{E64854E9-9746-47E3-AA90-29AC07F1BCE0}" dt="2026-02-13T05:34:17.500" v="216" actId="1076"/>
          <ac:picMkLst>
            <pc:docMk/>
            <pc:sldMk cId="2231229687" sldId="311"/>
            <ac:picMk id="11" creationId="{CFF2E7F1-8AE7-6043-FD84-446A3D09C1F2}"/>
          </ac:picMkLst>
        </pc:picChg>
        <pc:cxnChg chg="mod">
          <ac:chgData name="MAHAZBEEN SAYED" userId="32a8128d56f669d4" providerId="LiveId" clId="{E64854E9-9746-47E3-AA90-29AC07F1BCE0}" dt="2026-02-13T05:46:21.545" v="493" actId="208"/>
          <ac:cxnSpMkLst>
            <pc:docMk/>
            <pc:sldMk cId="2231229687" sldId="311"/>
            <ac:cxnSpMk id="8" creationId="{2E8B4E92-4D42-A0FD-07FD-E78EACD49B24}"/>
          </ac:cxnSpMkLst>
        </pc:cxnChg>
      </pc:sldChg>
      <pc:sldChg chg="del">
        <pc:chgData name="MAHAZBEEN SAYED" userId="32a8128d56f669d4" providerId="LiveId" clId="{E64854E9-9746-47E3-AA90-29AC07F1BCE0}" dt="2026-02-13T05:25:46.885" v="118" actId="47"/>
        <pc:sldMkLst>
          <pc:docMk/>
          <pc:sldMk cId="936956375" sldId="312"/>
        </pc:sldMkLst>
      </pc:sldChg>
      <pc:sldChg chg="addSp delSp modSp add mod ord">
        <pc:chgData name="MAHAZBEEN SAYED" userId="32a8128d56f669d4" providerId="LiveId" clId="{E64854E9-9746-47E3-AA90-29AC07F1BCE0}" dt="2026-02-13T06:02:25.799" v="728" actId="2711"/>
        <pc:sldMkLst>
          <pc:docMk/>
          <pc:sldMk cId="3972436332" sldId="312"/>
        </pc:sldMkLst>
        <pc:spChg chg="add mod">
          <ac:chgData name="MAHAZBEEN SAYED" userId="32a8128d56f669d4" providerId="LiveId" clId="{E64854E9-9746-47E3-AA90-29AC07F1BCE0}" dt="2026-02-13T06:02:25.799" v="728" actId="2711"/>
          <ac:spMkLst>
            <pc:docMk/>
            <pc:sldMk cId="3972436332" sldId="312"/>
            <ac:spMk id="5" creationId="{2B532573-206A-CD4A-FE76-D99F1D3CF246}"/>
          </ac:spMkLst>
        </pc:spChg>
        <pc:spChg chg="mod">
          <ac:chgData name="MAHAZBEEN SAYED" userId="32a8128d56f669d4" providerId="LiveId" clId="{E64854E9-9746-47E3-AA90-29AC07F1BCE0}" dt="2026-02-13T06:01:24.249" v="706" actId="2711"/>
          <ac:spMkLst>
            <pc:docMk/>
            <pc:sldMk cId="3972436332" sldId="312"/>
            <ac:spMk id="9" creationId="{0C43743B-E14E-3385-BC04-4B159312CC13}"/>
          </ac:spMkLst>
        </pc:spChg>
        <pc:spChg chg="del">
          <ac:chgData name="MAHAZBEEN SAYED" userId="32a8128d56f669d4" providerId="LiveId" clId="{E64854E9-9746-47E3-AA90-29AC07F1BCE0}" dt="2026-02-13T05:46:44.933" v="496" actId="478"/>
          <ac:spMkLst>
            <pc:docMk/>
            <pc:sldMk cId="3972436332" sldId="312"/>
            <ac:spMk id="10" creationId="{E9F2DCD9-1964-1E32-F461-A17E8F1CFB78}"/>
          </ac:spMkLst>
        </pc:spChg>
        <pc:spChg chg="mod">
          <ac:chgData name="MAHAZBEEN SAYED" userId="32a8128d56f669d4" providerId="LiveId" clId="{E64854E9-9746-47E3-AA90-29AC07F1BCE0}" dt="2026-02-13T05:46:50.599" v="498" actId="27636"/>
          <ac:spMkLst>
            <pc:docMk/>
            <pc:sldMk cId="3972436332" sldId="312"/>
            <ac:spMk id="12" creationId="{44E01A49-BFA3-D5A3-243E-53FEDC471A2C}"/>
          </ac:spMkLst>
        </pc:spChg>
      </pc:sldChg>
      <pc:sldChg chg="modSp add mod ord">
        <pc:chgData name="MAHAZBEEN SAYED" userId="32a8128d56f669d4" providerId="LiveId" clId="{E64854E9-9746-47E3-AA90-29AC07F1BCE0}" dt="2026-02-13T06:02:19.724" v="727" actId="1076"/>
        <pc:sldMkLst>
          <pc:docMk/>
          <pc:sldMk cId="3081678987" sldId="313"/>
        </pc:sldMkLst>
        <pc:spChg chg="mod">
          <ac:chgData name="MAHAZBEEN SAYED" userId="32a8128d56f669d4" providerId="LiveId" clId="{E64854E9-9746-47E3-AA90-29AC07F1BCE0}" dt="2026-02-13T06:02:16.356" v="726" actId="14100"/>
          <ac:spMkLst>
            <pc:docMk/>
            <pc:sldMk cId="3081678987" sldId="313"/>
            <ac:spMk id="3" creationId="{17AF8884-4D86-2FDA-299F-6B45A20CBD28}"/>
          </ac:spMkLst>
        </pc:spChg>
        <pc:spChg chg="mod">
          <ac:chgData name="MAHAZBEEN SAYED" userId="32a8128d56f669d4" providerId="LiveId" clId="{E64854E9-9746-47E3-AA90-29AC07F1BCE0}" dt="2026-02-13T06:02:19.724" v="727" actId="1076"/>
          <ac:spMkLst>
            <pc:docMk/>
            <pc:sldMk cId="3081678987" sldId="313"/>
            <ac:spMk id="5" creationId="{8AC5B029-80FF-EBAD-7CCE-EDFBE4C1EBD5}"/>
          </ac:spMkLst>
        </pc:spChg>
        <pc:spChg chg="mod">
          <ac:chgData name="MAHAZBEEN SAYED" userId="32a8128d56f669d4" providerId="LiveId" clId="{E64854E9-9746-47E3-AA90-29AC07F1BCE0}" dt="2026-02-13T06:01:58.807" v="718" actId="2711"/>
          <ac:spMkLst>
            <pc:docMk/>
            <pc:sldMk cId="3081678987" sldId="313"/>
            <ac:spMk id="9" creationId="{3B2CFD60-FEF8-6B39-E460-5C83245357DD}"/>
          </ac:spMkLst>
        </pc:spChg>
      </pc:sldChg>
      <pc:sldChg chg="del">
        <pc:chgData name="MAHAZBEEN SAYED" userId="32a8128d56f669d4" providerId="LiveId" clId="{E64854E9-9746-47E3-AA90-29AC07F1BCE0}" dt="2026-02-13T05:25:48.636" v="120" actId="47"/>
        <pc:sldMkLst>
          <pc:docMk/>
          <pc:sldMk cId="3752054511" sldId="313"/>
        </pc:sldMkLst>
      </pc:sldChg>
      <pc:sldChg chg="del">
        <pc:chgData name="MAHAZBEEN SAYED" userId="32a8128d56f669d4" providerId="LiveId" clId="{E64854E9-9746-47E3-AA90-29AC07F1BCE0}" dt="2026-02-13T05:25:47.868" v="119" actId="47"/>
        <pc:sldMkLst>
          <pc:docMk/>
          <pc:sldMk cId="1636505149" sldId="314"/>
        </pc:sldMkLst>
      </pc:sldChg>
      <pc:sldChg chg="modSp add mod">
        <pc:chgData name="MAHAZBEEN SAYED" userId="32a8128d56f669d4" providerId="LiveId" clId="{E64854E9-9746-47E3-AA90-29AC07F1BCE0}" dt="2026-02-13T06:02:35.555" v="732" actId="2711"/>
        <pc:sldMkLst>
          <pc:docMk/>
          <pc:sldMk cId="3424010049" sldId="314"/>
        </pc:sldMkLst>
        <pc:spChg chg="mod">
          <ac:chgData name="MAHAZBEEN SAYED" userId="32a8128d56f669d4" providerId="LiveId" clId="{E64854E9-9746-47E3-AA90-29AC07F1BCE0}" dt="2026-02-13T06:02:35.555" v="732" actId="2711"/>
          <ac:spMkLst>
            <pc:docMk/>
            <pc:sldMk cId="3424010049" sldId="314"/>
            <ac:spMk id="5" creationId="{22CBCE05-83FC-F79F-09D0-712BAA601F66}"/>
          </ac:spMkLst>
        </pc:spChg>
        <pc:spChg chg="mod">
          <ac:chgData name="MAHAZBEEN SAYED" userId="32a8128d56f669d4" providerId="LiveId" clId="{E64854E9-9746-47E3-AA90-29AC07F1BCE0}" dt="2026-02-13T05:57:58.372" v="641" actId="404"/>
          <ac:spMkLst>
            <pc:docMk/>
            <pc:sldMk cId="3424010049" sldId="314"/>
            <ac:spMk id="9" creationId="{BAFB7BBC-7687-C462-3E57-A95BCACBE788}"/>
          </ac:spMkLst>
        </pc:spChg>
      </pc:sldChg>
      <pc:sldChg chg="modSp add mod">
        <pc:chgData name="MAHAZBEEN SAYED" userId="32a8128d56f669d4" providerId="LiveId" clId="{E64854E9-9746-47E3-AA90-29AC07F1BCE0}" dt="2026-02-13T06:02:52.931" v="737" actId="403"/>
        <pc:sldMkLst>
          <pc:docMk/>
          <pc:sldMk cId="174834919" sldId="315"/>
        </pc:sldMkLst>
        <pc:spChg chg="mod">
          <ac:chgData name="MAHAZBEEN SAYED" userId="32a8128d56f669d4" providerId="LiveId" clId="{E64854E9-9746-47E3-AA90-29AC07F1BCE0}" dt="2026-02-13T06:02:52.931" v="737" actId="403"/>
          <ac:spMkLst>
            <pc:docMk/>
            <pc:sldMk cId="174834919" sldId="315"/>
            <ac:spMk id="5" creationId="{86FE2945-84E6-A75D-0EBB-BAD06DEB9C97}"/>
          </ac:spMkLst>
        </pc:spChg>
        <pc:spChg chg="mod">
          <ac:chgData name="MAHAZBEEN SAYED" userId="32a8128d56f669d4" providerId="LiveId" clId="{E64854E9-9746-47E3-AA90-29AC07F1BCE0}" dt="2026-02-13T05:58:45.474" v="654" actId="403"/>
          <ac:spMkLst>
            <pc:docMk/>
            <pc:sldMk cId="174834919" sldId="315"/>
            <ac:spMk id="9" creationId="{92B15636-8E51-CF50-4350-578BDFB8C17A}"/>
          </ac:spMkLst>
        </pc:spChg>
      </pc:sldChg>
      <pc:sldChg chg="del">
        <pc:chgData name="MAHAZBEEN SAYED" userId="32a8128d56f669d4" providerId="LiveId" clId="{E64854E9-9746-47E3-AA90-29AC07F1BCE0}" dt="2026-02-13T05:25:49.698" v="121" actId="47"/>
        <pc:sldMkLst>
          <pc:docMk/>
          <pc:sldMk cId="574990703" sldId="315"/>
        </pc:sldMkLst>
      </pc:sldChg>
      <pc:sldChg chg="modSp add mod ord">
        <pc:chgData name="MAHAZBEEN SAYED" userId="32a8128d56f669d4" providerId="LiveId" clId="{E64854E9-9746-47E3-AA90-29AC07F1BCE0}" dt="2026-02-13T06:02:44.451" v="735" actId="403"/>
        <pc:sldMkLst>
          <pc:docMk/>
          <pc:sldMk cId="3934101311" sldId="316"/>
        </pc:sldMkLst>
        <pc:spChg chg="mod">
          <ac:chgData name="MAHAZBEEN SAYED" userId="32a8128d56f669d4" providerId="LiveId" clId="{E64854E9-9746-47E3-AA90-29AC07F1BCE0}" dt="2026-02-13T06:02:44.451" v="735" actId="403"/>
          <ac:spMkLst>
            <pc:docMk/>
            <pc:sldMk cId="3934101311" sldId="316"/>
            <ac:spMk id="5" creationId="{AEBCF88F-F168-14B7-46D0-B815D9C92378}"/>
          </ac:spMkLst>
        </pc:spChg>
        <pc:spChg chg="mod">
          <ac:chgData name="MAHAZBEEN SAYED" userId="32a8128d56f669d4" providerId="LiveId" clId="{E64854E9-9746-47E3-AA90-29AC07F1BCE0}" dt="2026-02-13T05:57:52.981" v="639" actId="403"/>
          <ac:spMkLst>
            <pc:docMk/>
            <pc:sldMk cId="3934101311" sldId="316"/>
            <ac:spMk id="9" creationId="{37D96F29-B106-8E15-D6FB-CE595E91B37C}"/>
          </ac:spMkLst>
        </pc:spChg>
      </pc:sldChg>
      <pc:sldChg chg="addSp modSp add mod">
        <pc:chgData name="MAHAZBEEN SAYED" userId="32a8128d56f669d4" providerId="LiveId" clId="{E64854E9-9746-47E3-AA90-29AC07F1BCE0}" dt="2026-02-13T06:02:58.498" v="738" actId="2711"/>
        <pc:sldMkLst>
          <pc:docMk/>
          <pc:sldMk cId="1177595499" sldId="317"/>
        </pc:sldMkLst>
        <pc:spChg chg="mod">
          <ac:chgData name="MAHAZBEEN SAYED" userId="32a8128d56f669d4" providerId="LiveId" clId="{E64854E9-9746-47E3-AA90-29AC07F1BCE0}" dt="2026-02-13T05:59:56.038" v="679" actId="5793"/>
          <ac:spMkLst>
            <pc:docMk/>
            <pc:sldMk cId="1177595499" sldId="317"/>
            <ac:spMk id="3" creationId="{8C468F9E-27B5-BA6E-C1D6-DB0CE4B55420}"/>
          </ac:spMkLst>
        </pc:spChg>
        <pc:spChg chg="add mod">
          <ac:chgData name="MAHAZBEEN SAYED" userId="32a8128d56f669d4" providerId="LiveId" clId="{E64854E9-9746-47E3-AA90-29AC07F1BCE0}" dt="2026-02-13T05:59:28.725" v="668"/>
          <ac:spMkLst>
            <pc:docMk/>
            <pc:sldMk cId="1177595499" sldId="317"/>
            <ac:spMk id="4" creationId="{3F14508C-2510-7FDB-87B5-1798E402F8FB}"/>
          </ac:spMkLst>
        </pc:spChg>
        <pc:spChg chg="mod">
          <ac:chgData name="MAHAZBEEN SAYED" userId="32a8128d56f669d4" providerId="LiveId" clId="{E64854E9-9746-47E3-AA90-29AC07F1BCE0}" dt="2026-02-13T06:02:58.498" v="738" actId="2711"/>
          <ac:spMkLst>
            <pc:docMk/>
            <pc:sldMk cId="1177595499" sldId="317"/>
            <ac:spMk id="5" creationId="{D8849341-A1CF-C69F-F357-9B93B1B5A3C8}"/>
          </ac:spMkLst>
        </pc:spChg>
        <pc:spChg chg="mod">
          <ac:chgData name="MAHAZBEEN SAYED" userId="32a8128d56f669d4" providerId="LiveId" clId="{E64854E9-9746-47E3-AA90-29AC07F1BCE0}" dt="2026-02-13T05:59:53.096" v="678" actId="2711"/>
          <ac:spMkLst>
            <pc:docMk/>
            <pc:sldMk cId="1177595499" sldId="317"/>
            <ac:spMk id="9" creationId="{037DACC0-2883-097F-9AD0-5961837FE581}"/>
          </ac:spMkLst>
        </pc:spChg>
      </pc:sldChg>
      <pc:sldChg chg="modSp add mod">
        <pc:chgData name="MAHAZBEEN SAYED" userId="32a8128d56f669d4" providerId="LiveId" clId="{E64854E9-9746-47E3-AA90-29AC07F1BCE0}" dt="2026-02-13T06:03:05.512" v="739" actId="2711"/>
        <pc:sldMkLst>
          <pc:docMk/>
          <pc:sldMk cId="1039054554" sldId="318"/>
        </pc:sldMkLst>
        <pc:spChg chg="mod">
          <ac:chgData name="MAHAZBEEN SAYED" userId="32a8128d56f669d4" providerId="LiveId" clId="{E64854E9-9746-47E3-AA90-29AC07F1BCE0}" dt="2026-02-13T06:01:01.530" v="698" actId="120"/>
          <ac:spMkLst>
            <pc:docMk/>
            <pc:sldMk cId="1039054554" sldId="318"/>
            <ac:spMk id="3" creationId="{900A1D2F-4839-1F52-694D-09C4E67EBDE4}"/>
          </ac:spMkLst>
        </pc:spChg>
        <pc:spChg chg="mod">
          <ac:chgData name="MAHAZBEEN SAYED" userId="32a8128d56f669d4" providerId="LiveId" clId="{E64854E9-9746-47E3-AA90-29AC07F1BCE0}" dt="2026-02-13T06:03:05.512" v="739" actId="2711"/>
          <ac:spMkLst>
            <pc:docMk/>
            <pc:sldMk cId="1039054554" sldId="318"/>
            <ac:spMk id="5" creationId="{3BE358B4-0077-87B7-5A90-B693492B5A2F}"/>
          </ac:spMkLst>
        </pc:spChg>
        <pc:spChg chg="mod">
          <ac:chgData name="MAHAZBEEN SAYED" userId="32a8128d56f669d4" providerId="LiveId" clId="{E64854E9-9746-47E3-AA90-29AC07F1BCE0}" dt="2026-02-13T06:00:35.763" v="691" actId="2711"/>
          <ac:spMkLst>
            <pc:docMk/>
            <pc:sldMk cId="1039054554" sldId="318"/>
            <ac:spMk id="9" creationId="{6A002FE0-D9CF-B252-E8DF-1783EC126543}"/>
          </ac:spMkLst>
        </pc:spChg>
      </pc:sldChg>
      <pc:sldChg chg="addSp modSp add mod">
        <pc:chgData name="MAHAZBEEN SAYED" userId="32a8128d56f669d4" providerId="LiveId" clId="{E64854E9-9746-47E3-AA90-29AC07F1BCE0}" dt="2026-02-13T06:04:25.578" v="765" actId="1076"/>
        <pc:sldMkLst>
          <pc:docMk/>
          <pc:sldMk cId="1075673526" sldId="319"/>
        </pc:sldMkLst>
        <pc:spChg chg="mod">
          <ac:chgData name="MAHAZBEEN SAYED" userId="32a8128d56f669d4" providerId="LiveId" clId="{E64854E9-9746-47E3-AA90-29AC07F1BCE0}" dt="2026-02-13T06:04:10.241" v="759" actId="1076"/>
          <ac:spMkLst>
            <pc:docMk/>
            <pc:sldMk cId="1075673526" sldId="319"/>
            <ac:spMk id="5" creationId="{A229C130-8A41-43C8-AD18-976882D84D3B}"/>
          </ac:spMkLst>
        </pc:spChg>
        <pc:spChg chg="add mod">
          <ac:chgData name="MAHAZBEEN SAYED" userId="32a8128d56f669d4" providerId="LiveId" clId="{E64854E9-9746-47E3-AA90-29AC07F1BCE0}" dt="2026-02-13T06:04:25.578" v="765" actId="1076"/>
          <ac:spMkLst>
            <pc:docMk/>
            <pc:sldMk cId="1075673526" sldId="319"/>
            <ac:spMk id="6" creationId="{9B65AE18-0E34-D519-949F-474E3DA317EB}"/>
          </ac:spMkLst>
        </pc:spChg>
        <pc:spChg chg="mod">
          <ac:chgData name="MAHAZBEEN SAYED" userId="32a8128d56f669d4" providerId="LiveId" clId="{E64854E9-9746-47E3-AA90-29AC07F1BCE0}" dt="2026-02-13T06:03:33.752" v="747" actId="2711"/>
          <ac:spMkLst>
            <pc:docMk/>
            <pc:sldMk cId="1075673526" sldId="319"/>
            <ac:spMk id="9" creationId="{50BD0D4A-E2A3-51D7-F91F-E9A97A0CB94F}"/>
          </ac:spMkLst>
        </pc:spChg>
      </pc:sldChg>
      <pc:sldChg chg="addSp delSp modSp add mod">
        <pc:chgData name="MAHAZBEEN SAYED" userId="32a8128d56f669d4" providerId="LiveId" clId="{E64854E9-9746-47E3-AA90-29AC07F1BCE0}" dt="2026-02-13T05:56:06.569" v="612" actId="1076"/>
        <pc:sldMkLst>
          <pc:docMk/>
          <pc:sldMk cId="3012279917" sldId="320"/>
        </pc:sldMkLst>
        <pc:spChg chg="del">
          <ac:chgData name="MAHAZBEEN SAYED" userId="32a8128d56f669d4" providerId="LiveId" clId="{E64854E9-9746-47E3-AA90-29AC07F1BCE0}" dt="2026-02-13T05:54:54.069" v="603" actId="478"/>
          <ac:spMkLst>
            <pc:docMk/>
            <pc:sldMk cId="3012279917" sldId="320"/>
            <ac:spMk id="5" creationId="{FDCC06B8-0439-98FD-F44F-B7F84E8CCD77}"/>
          </ac:spMkLst>
        </pc:spChg>
        <pc:picChg chg="add del mod">
          <ac:chgData name="MAHAZBEEN SAYED" userId="32a8128d56f669d4" providerId="LiveId" clId="{E64854E9-9746-47E3-AA90-29AC07F1BCE0}" dt="2026-02-13T05:56:00.665" v="609" actId="478"/>
          <ac:picMkLst>
            <pc:docMk/>
            <pc:sldMk cId="3012279917" sldId="320"/>
            <ac:picMk id="1026" creationId="{B821653E-723E-F662-FFA7-24211E0FE432}"/>
          </ac:picMkLst>
        </pc:picChg>
        <pc:picChg chg="add mod">
          <ac:chgData name="MAHAZBEEN SAYED" userId="32a8128d56f669d4" providerId="LiveId" clId="{E64854E9-9746-47E3-AA90-29AC07F1BCE0}" dt="2026-02-13T05:56:06.569" v="612" actId="1076"/>
          <ac:picMkLst>
            <pc:docMk/>
            <pc:sldMk cId="3012279917" sldId="320"/>
            <ac:picMk id="1028" creationId="{9D3CD63A-5574-089E-2C95-87E94DCF2DA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A8BB-F93E-8583-F1F5-77C9CCF39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A7313-2269-ABBB-A9C0-AB1954189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78965-7AC6-98DD-95FE-ACBED18F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F542D-B81E-B635-103B-D5E6DC9F3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D588E-2B29-BFDE-7D18-901448E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382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D1529-F4EF-42BD-1D9B-667A6D92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2678D-EFAF-0CDC-8BD3-1F2EDA7C6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1F74F-A085-DE96-4890-7514A3A3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F56E5-2CFA-A326-F4C5-797D83F96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421E7-2EB9-4DAD-C004-AF9411DCE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76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5A399-5925-283A-F47C-FAD5043A6A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A74A2-A5D7-3005-9644-F6C48B3C4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BE73E-0E4E-D828-E155-5EDC58B0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ECF61-95F6-67EA-BCBA-CF5DEFC21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30B9E-CAD5-4FBB-371B-E58088CD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04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AD0EB-A7F8-13FC-947A-7125015A0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013A7-DF16-FAEC-F50F-9D4558440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55F8C-CB75-EF0A-E9F9-CACD6AB88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F5142-6771-895F-094F-2C9F79CC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790BF-5C69-2749-78DA-EF735CEF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682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96B6-8B60-ADDC-9387-EE2ECFC8D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E9CF5-1261-3F0A-7652-7AD4465E4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FAD94-14EB-C7A6-7BD2-743D574FD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974A4-1A33-7143-784F-20E90D4E2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9A189-882E-E9C3-8294-9C9D00A5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501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41EAC-729C-1B25-4AFF-41BE65B6C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A0E4B-EC8F-6BC2-C0D4-060C3C084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8B320-D99D-2675-761B-F36C81B01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C50DD-DEF8-597B-20C0-3613A9DE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62104-71E8-C30A-2CE6-6581BC95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570C8-6734-BCDD-5A9B-BD4C7032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34391-A492-AFF3-B4D3-E7BFA2A40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E70C3-CF54-082F-D76C-C8A7DE56D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5DA8D-D3BB-92A7-1809-EA4EDCDBF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18D31F-BC32-276F-ABFD-67705680E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1C6FE3-0B9D-6FB8-37F2-7173210EA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07986E-1ECA-AF26-483E-7E80A9E3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FE2B8D-600A-1CAF-54C2-493DBF84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E444F3-3D33-C70D-D418-29EF781D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255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86B5C-A460-7F37-9313-5F7F8D2F7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A1057-5B27-CD8C-4E2B-28420FCC0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B488E-A982-EC3A-390E-FB36C20BA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9BD4D-95B7-2682-E861-058639E90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50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ACC3C-801D-3919-D0E9-C6E561E7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E3D1CF-FCDF-6426-F722-414C76419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29906-D2D2-88EA-A77C-AFE83643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756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F1E5C-8E83-A213-2297-300525113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B79B-E580-9FA1-02A9-6B4ADFBD6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1D28C-FC2F-AFD9-FCDA-F6F28D3CA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DC2F9-7D9D-8933-8B1B-E018BA71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099B9-A162-E544-10E7-15B52982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406F9-2494-F117-EE75-48621E70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621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EE9FC-1844-E786-55CB-6395648B3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48FE7E-FD0A-F084-70C4-B7E51805D1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D220F-9909-A2E0-68C8-05EA83201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23289-3A78-25A9-93AC-3C543B9D9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11A43-9B4E-C7B3-1C85-7C4F88B0E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06BB7-B1D4-7E36-F44F-A1142AC3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209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B5EAEB-8192-3452-3338-A1E42F36F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DCCE8-8950-AB30-3DF9-7D05A9E61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9221C-1DB7-014A-289E-24506E752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D0DE5-203F-4534-9692-A88982E06AA1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858DF-42E8-F009-97C8-BA10AC4EF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5CA75-7B8D-8BCE-DD44-298397333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7C0C3-3CD7-40D9-B90F-CDCEDECF89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441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3972-907F-8BEC-4210-5E29714C2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AF5E3-189D-D43A-D097-6A609FD53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E8B4E92-4D42-A0FD-07FD-E78EACD49B24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3F917E4-4CB4-36F1-E447-8626097E97A9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3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1849DE7-3732-9C9F-4199-830C9D305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6150435-A19A-2634-DA34-2629E4F6329F}"/>
              </a:ext>
            </a:extLst>
          </p:cNvPr>
          <p:cNvSpPr txBox="1"/>
          <p:nvPr/>
        </p:nvSpPr>
        <p:spPr>
          <a:xfrm>
            <a:off x="78657" y="96311"/>
            <a:ext cx="12034684" cy="101566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32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IN" sz="2800" b="1" dirty="0">
                <a:ln/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2800" b="1" baseline="30000" dirty="0">
                <a:ln/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IN" sz="2800" b="1" dirty="0">
                <a:ln/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National Conference on Recent Advancements in Engineering,    </a:t>
            </a:r>
          </a:p>
          <a:p>
            <a:pPr algn="ctr"/>
            <a:r>
              <a:rPr lang="en-IN" sz="2800" b="1" dirty="0">
                <a:ln/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Management, Pharmacy &amp; Science (RAEMPS 2K26)</a:t>
            </a:r>
            <a:endParaRPr lang="en-IN" sz="3200" b="1" dirty="0">
              <a:ln/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CFF2E7F1-8AE7-6043-FD84-446A3D09C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8AE36422-2FF2-DFDB-3F42-709A27EB6C47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r>
              <a:rPr lang="en-US" sz="4800" b="1" dirty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Presentation</a:t>
            </a:r>
          </a:p>
          <a:p>
            <a:pPr algn="ctr"/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pPr algn="ctr"/>
            <a:r>
              <a:rPr lang="en-US" sz="4800" dirty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Author(s) Name</a:t>
            </a:r>
          </a:p>
          <a:p>
            <a:pPr algn="ctr"/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MY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</a:p>
          <a:p>
            <a:pPr algn="ctr"/>
            <a:r>
              <a:rPr lang="en-MY" sz="4800" dirty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University/institute name  </a:t>
            </a: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4F01FD-7573-69EC-9AC3-1181B943D96C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</p:spTree>
    <p:extLst>
      <p:ext uri="{BB962C8B-B14F-4D97-AF65-F5344CB8AC3E}">
        <p14:creationId xmlns:p14="http://schemas.microsoft.com/office/powerpoint/2010/main" val="2231229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FD2F-2B0B-38CC-5F65-CFC3F3B26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256E2-5636-07C1-E8EA-66E4B21E9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B5619D-E7A9-B772-10CC-0DF75A039081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0BD0D4A-E2A3-51D7-F91F-E9A97A0CB94F}"/>
              </a:ext>
            </a:extLst>
          </p:cNvPr>
          <p:cNvSpPr/>
          <p:nvPr/>
        </p:nvSpPr>
        <p:spPr>
          <a:xfrm>
            <a:off x="-1" y="-3118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Acknowledgment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9615C12-5CD3-208C-DB4D-023C8051F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133EAC64-F67A-9830-6469-180341ED7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23DB0C8A-8D73-3B7A-FFDD-3B251FB94810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1CCED2-F0EF-34EC-D65F-31104DC5501D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29C130-8A41-43C8-AD18-976882D84D3B}"/>
              </a:ext>
            </a:extLst>
          </p:cNvPr>
          <p:cNvSpPr txBox="1"/>
          <p:nvPr/>
        </p:nvSpPr>
        <p:spPr>
          <a:xfrm>
            <a:off x="958366" y="1566732"/>
            <a:ext cx="3397325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Acknowledgment: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Funding Agency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Collaborators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Institutional Support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567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63584-C8E1-1F9C-58C2-35F9F55ED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DA0D8-E1A9-88E9-76D0-50E305C12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C45A30-E3D3-9C02-46C8-C39EB6EF3C5E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763EBE6-9715-AF9A-6DB4-6DF23314092D}"/>
              </a:ext>
            </a:extLst>
          </p:cNvPr>
          <p:cNvSpPr/>
          <p:nvPr/>
        </p:nvSpPr>
        <p:spPr>
          <a:xfrm>
            <a:off x="-1" y="-3118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DDEE6C8-7EC8-BCE0-A4D3-38614CF54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AF248ED6-2CFF-82CB-FBA1-BE4640EFE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84B4F228-B430-9651-A732-B6F7790420A0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5C420A-B55C-3B10-FB5C-889EF20B3219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441B77-83A7-3248-E6B7-60CB54B8BCAC}"/>
              </a:ext>
            </a:extLst>
          </p:cNvPr>
          <p:cNvSpPr txBox="1"/>
          <p:nvPr/>
        </p:nvSpPr>
        <p:spPr>
          <a:xfrm>
            <a:off x="1082667" y="1718149"/>
            <a:ext cx="3913237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References: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Key Journal Papers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Conference Publications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88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B22E5-F5E4-EBCE-BDCA-996B8A606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9CBC8-2B4E-AE85-E558-C2885E153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F1A454-2E48-C14D-6FA8-05B95BA86B6B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277917D-A94F-A194-9642-75290392E673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3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D27107C-6FC6-1EB9-9BF9-93698BC51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5FAF546B-9559-5848-6672-64E67239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4D5AE81A-45DA-85F0-C848-EDC4B60F5AAC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88793B-5453-BA67-8C82-21C4C01CA4D0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pic>
        <p:nvPicPr>
          <p:cNvPr id="1028" name="Picture 4" descr="Blue Ink Thank You Card">
            <a:extLst>
              <a:ext uri="{FF2B5EF4-FFF2-40B4-BE49-F238E27FC236}">
                <a16:creationId xmlns:a16="http://schemas.microsoft.com/office/drawing/2014/main" id="{9D3CD63A-5574-089E-2C95-87E94DCF2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754" y="1474838"/>
            <a:ext cx="7880555" cy="412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27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A06D9-4D42-0B10-E720-34BE817AF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F6B5-3667-FB78-C640-582CA429B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A7154E-A342-4CB1-4AB0-21C6BA157F5D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DFA0B7D-D6E5-AB82-992F-B5B87E3F6457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endParaRPr lang="en-IN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53AE37C-FBBF-2D98-11EE-B7F0B2719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95F08282-DE25-5A41-FE92-A819D2708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A05BE6F8-72E4-2841-B8B0-5C5083A4180D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2BBE4C-F4C5-9C50-9441-ECB39502A236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</p:spTree>
    <p:extLst>
      <p:ext uri="{BB962C8B-B14F-4D97-AF65-F5344CB8AC3E}">
        <p14:creationId xmlns:p14="http://schemas.microsoft.com/office/powerpoint/2010/main" val="3405409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94581-52BE-A344-B504-0624E9B85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6E24F-0914-9440-F897-7C5017159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46D71B-4CF2-D031-26D6-C7F54BBB4959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AFB7BBC-7687-C462-3E57-A95BCACBE788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3D6EAC0-CD42-839C-876F-320D47465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2FB724A4-8021-A759-AF39-ED57F5E87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5F818902-C463-201E-C8BF-5415A1CF1358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3590DE-CFE5-12F3-4F11-43EAF007DEE0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CBCE05-83FC-F79F-09D0-712BAA601F66}"/>
              </a:ext>
            </a:extLst>
          </p:cNvPr>
          <p:cNvSpPr txBox="1"/>
          <p:nvPr/>
        </p:nvSpPr>
        <p:spPr>
          <a:xfrm>
            <a:off x="1140541" y="1789472"/>
            <a:ext cx="82148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Background of the Study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Problem Statement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Importance of the Research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Significance &amp; Potential Applications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401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3412A-DA9E-FF11-7217-2D376EBC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374D0-526C-93A2-0F6F-031732963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35E8B5-CDAF-3BC3-F0D7-4FFFA8F87B3F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7D96F29-B106-8E15-D6FB-CE595E91B37C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829C698-83A9-4557-BD5A-4E961E940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BD1561B8-E8BE-93CD-F59A-5418301AB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D6857251-3F16-513F-3B08-97F9D6816A37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595778-1C38-1D96-869F-2F6669EAA269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BCF88F-F168-14B7-46D0-B815D9C92378}"/>
              </a:ext>
            </a:extLst>
          </p:cNvPr>
          <p:cNvSpPr txBox="1"/>
          <p:nvPr/>
        </p:nvSpPr>
        <p:spPr>
          <a:xfrm>
            <a:off x="1425677" y="1863409"/>
            <a:ext cx="616482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Objective 1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Objective 2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Objective 3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Research Goals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410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45F02-967C-7C7C-3553-7D7CD2C2D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E9E61-496C-BD41-9A92-657C2D4F2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154AE7-99CD-57B9-7FA9-BDFF54641570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2B15636-8E51-CF50-4350-578BDFB8C17A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/ Experimental Details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7CA92C3-32CA-8DF1-652E-BB7AC8936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ECA1B1C3-7438-DAF1-AC0F-4D65B5300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3687ABAC-DE4D-2C04-3F9C-3DE96E4E6D4C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42A568-E684-2AB2-A42D-8A8B21CCCC65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FE2945-84E6-A75D-0EBB-BAD06DEB9C97}"/>
              </a:ext>
            </a:extLst>
          </p:cNvPr>
          <p:cNvSpPr txBox="1"/>
          <p:nvPr/>
        </p:nvSpPr>
        <p:spPr>
          <a:xfrm>
            <a:off x="1307690" y="1628507"/>
            <a:ext cx="616482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/>
          </a:p>
          <a:p>
            <a:pPr>
              <a:lnSpc>
                <a:spcPct val="200000"/>
              </a:lnSpc>
            </a:pPr>
            <a:r>
              <a:rPr lang="en-US" sz="2400" dirty="0"/>
              <a:t>•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Methodology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Measurement Conditions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Simulation / Analytical Model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83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16F9F-B3FD-B79E-05D7-0E4000246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8F9E-27B5-BA6E-C1D6-DB0CE4B55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18939A4-FC5B-0186-15B6-29B42CDB19BE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37DACC0-2883-097F-9AD0-5961837FE581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24B94C7-4D96-B63D-BDFA-8C3F5F95F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00D89371-C492-5192-FE1D-B148562FD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20C138C0-473E-5BBE-E72F-79DAE56F6BCB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71262-8BCC-7352-031F-F82F5F30FE15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849341-A1CF-C69F-F357-9B93B1B5A3C8}"/>
              </a:ext>
            </a:extLst>
          </p:cNvPr>
          <p:cNvSpPr txBox="1"/>
          <p:nvPr/>
        </p:nvSpPr>
        <p:spPr>
          <a:xfrm>
            <a:off x="997973" y="1951672"/>
            <a:ext cx="6164826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Graphical Results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Tables &amp; Data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759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EFD49-EFFC-163A-0B76-5FE446085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81F272B-D37F-C1F9-E11E-E85405B62DBB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A002FE0-D9CF-B252-E8DF-1783EC126543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Discussion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6CA8367-B9A8-CC16-4BA5-C8D4FFFC6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992E48D8-6506-9A4B-C8AB-ECE1844A0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7BF4709A-52DA-BFA3-F6EA-0CA3AC632705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71184A-AF30-C753-6FE9-5E354F72B4DE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E358B4-0077-87B7-5A90-B693492B5A2F}"/>
              </a:ext>
            </a:extLst>
          </p:cNvPr>
          <p:cNvSpPr txBox="1"/>
          <p:nvPr/>
        </p:nvSpPr>
        <p:spPr>
          <a:xfrm>
            <a:off x="850490" y="1558608"/>
            <a:ext cx="616482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/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Interpretation of Results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Comparison with Previous Work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Analysis &amp; Validation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9054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764E6-00D6-19A4-2332-80263DD37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2195B-6260-0060-906C-C091C1793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95" y="1318419"/>
            <a:ext cx="8229600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24FE07-319E-DFA5-3DC1-C847C9167DC7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C43743B-E14E-3385-BC04-4B159312CC13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954B4DA-0874-16C4-725D-D8B2C30F8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67030B2B-AE78-8A19-E79C-B0D158502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44E01A49-BFA3-D5A3-243E-53FEDC471A2C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F1BC7C-A78E-8ADE-9093-123C0D5B7D61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32573-206A-CD4A-FE76-D99F1D3CF246}"/>
              </a:ext>
            </a:extLst>
          </p:cNvPr>
          <p:cNvSpPr txBox="1"/>
          <p:nvPr/>
        </p:nvSpPr>
        <p:spPr>
          <a:xfrm>
            <a:off x="958644" y="1597937"/>
            <a:ext cx="616482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Findings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Key Contributions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Practical Implications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243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45EB4-5ED7-945F-D37E-6A72E80EB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F8884-4D86-2FDA-299F-6B45A20CB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3805" y="1271901"/>
            <a:ext cx="5300147" cy="4525963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7479BD-5E8B-C30F-07A0-B3FC6A407DAC}"/>
              </a:ext>
            </a:extLst>
          </p:cNvPr>
          <p:cNvCxnSpPr>
            <a:cxnSpLocks/>
          </p:cNvCxnSpPr>
          <p:nvPr/>
        </p:nvCxnSpPr>
        <p:spPr>
          <a:xfrm>
            <a:off x="-1" y="6000802"/>
            <a:ext cx="1211334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2CFD60-FEF8-6B39-E460-5C83245357DD}"/>
              </a:ext>
            </a:extLst>
          </p:cNvPr>
          <p:cNvSpPr/>
          <p:nvPr/>
        </p:nvSpPr>
        <p:spPr>
          <a:xfrm>
            <a:off x="-1" y="-16237"/>
            <a:ext cx="12192000" cy="123143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338FB9F-4ED0-2B81-C3B1-2251BE5A2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" y="6157222"/>
            <a:ext cx="280938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he SAGE Group Bhopal – Company in India | Group in India">
            <a:extLst>
              <a:ext uri="{FF2B5EF4-FFF2-40B4-BE49-F238E27FC236}">
                <a16:creationId xmlns:a16="http://schemas.microsoft.com/office/drawing/2014/main" id="{6234D462-DEF9-7277-3C77-FABE00F21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0" y="189104"/>
            <a:ext cx="963561" cy="8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>
            <a:extLst>
              <a:ext uri="{FF2B5EF4-FFF2-40B4-BE49-F238E27FC236}">
                <a16:creationId xmlns:a16="http://schemas.microsoft.com/office/drawing/2014/main" id="{B852CD56-5D6C-A737-A7B5-EC256153ABB1}"/>
              </a:ext>
            </a:extLst>
          </p:cNvPr>
          <p:cNvSpPr txBox="1">
            <a:spLocks/>
          </p:cNvSpPr>
          <p:nvPr/>
        </p:nvSpPr>
        <p:spPr>
          <a:xfrm>
            <a:off x="1307690" y="1474839"/>
            <a:ext cx="9458633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b="1" dirty="0">
              <a:ln/>
              <a:solidFill>
                <a:schemeClr val="accent3"/>
              </a:solidFill>
            </a:endParaRPr>
          </a:p>
          <a:p>
            <a:pPr algn="ctr"/>
            <a:endParaRPr lang="en-MY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3D7EC9-C8EC-F17F-79B1-FC1388C795A7}"/>
              </a:ext>
            </a:extLst>
          </p:cNvPr>
          <p:cNvSpPr txBox="1"/>
          <p:nvPr/>
        </p:nvSpPr>
        <p:spPr>
          <a:xfrm>
            <a:off x="3470787" y="6115358"/>
            <a:ext cx="817129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RAEMPS 2K26</a:t>
            </a:r>
            <a:endParaRPr lang="en-US" b="1" dirty="0">
              <a:ln/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Organized by: </a:t>
            </a:r>
            <a:r>
              <a:rPr lang="en-US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R&amp;D Cell, Sagar Institute of Research &amp; Technology, Bhopal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C5B029-80FF-EBAD-7CCE-EDFBE4C1EBD5}"/>
              </a:ext>
            </a:extLst>
          </p:cNvPr>
          <p:cNvSpPr txBox="1"/>
          <p:nvPr/>
        </p:nvSpPr>
        <p:spPr>
          <a:xfrm>
            <a:off x="904567" y="1813173"/>
            <a:ext cx="616482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Proposed Next Steps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Improvements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Ongoing Research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8167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377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PRIYA SHARMA</dc:creator>
  <cp:lastModifiedBy>HP LAPTOP</cp:lastModifiedBy>
  <cp:revision>10</cp:revision>
  <dcterms:created xsi:type="dcterms:W3CDTF">2024-06-06T05:41:22Z</dcterms:created>
  <dcterms:modified xsi:type="dcterms:W3CDTF">2026-02-13T06:19:41Z</dcterms:modified>
</cp:coreProperties>
</file>